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74" r:id="rId5"/>
    <p:sldId id="260" r:id="rId6"/>
    <p:sldId id="262" r:id="rId7"/>
    <p:sldId id="350" r:id="rId8"/>
    <p:sldId id="261" r:id="rId9"/>
    <p:sldId id="354" r:id="rId10"/>
    <p:sldId id="357" r:id="rId11"/>
    <p:sldId id="263" r:id="rId12"/>
    <p:sldId id="351" r:id="rId13"/>
    <p:sldId id="356" r:id="rId14"/>
    <p:sldId id="355" r:id="rId15"/>
    <p:sldId id="348" r:id="rId16"/>
    <p:sldId id="349" r:id="rId17"/>
    <p:sldId id="353" r:id="rId18"/>
    <p:sldId id="352" r:id="rId19"/>
    <p:sldId id="347" r:id="rId20"/>
    <p:sldId id="31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1EE"/>
    <a:srgbClr val="FAF8F4"/>
    <a:srgbClr val="FFF7D2"/>
    <a:srgbClr val="EF6771"/>
    <a:srgbClr val="9DA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4660"/>
  </p:normalViewPr>
  <p:slideViewPr>
    <p:cSldViewPr snapToGrid="0">
      <p:cViewPr>
        <p:scale>
          <a:sx n="50" d="100"/>
          <a:sy n="50" d="100"/>
        </p:scale>
        <p:origin x="1234" y="7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FF22-FF21-4A31-7F7A-EF9582A30C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162337-9776-D677-A8AE-576632EFD5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A0A24-4779-F4E3-5C1B-1CD3B4BF9C5E}"/>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5" name="Footer Placeholder 4">
            <a:extLst>
              <a:ext uri="{FF2B5EF4-FFF2-40B4-BE49-F238E27FC236}">
                <a16:creationId xmlns:a16="http://schemas.microsoft.com/office/drawing/2014/main" id="{4AA1EE59-51EC-F290-F076-D0173A8D1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EDAC4-7955-6E57-F4A6-B3878B4552D4}"/>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46836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19267-1B9D-1781-3651-22E9C54C09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E736C4-DB56-6705-EAF9-F23B7E3FD8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4B473-0668-23C3-3A22-B896D3F003AA}"/>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5" name="Footer Placeholder 4">
            <a:extLst>
              <a:ext uri="{FF2B5EF4-FFF2-40B4-BE49-F238E27FC236}">
                <a16:creationId xmlns:a16="http://schemas.microsoft.com/office/drawing/2014/main" id="{7669D1EA-82EF-1905-A828-B73C826A9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85264-5001-7676-83A6-FBF6E6215C5E}"/>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3309286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A4DDA5-C354-CE6E-7DAA-680D291260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36305C-F716-93E0-B8DA-6B3EA6A785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530BE1-FC5D-35DE-1914-14A4130EEF47}"/>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5" name="Footer Placeholder 4">
            <a:extLst>
              <a:ext uri="{FF2B5EF4-FFF2-40B4-BE49-F238E27FC236}">
                <a16:creationId xmlns:a16="http://schemas.microsoft.com/office/drawing/2014/main" id="{FD0F13ED-FD2A-0B9F-E470-7CA24F535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71DEF-07B1-B5F2-F098-5C51D103F2DD}"/>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4238752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CFB8C-0AB9-4B6F-89FA-670E01886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E279C3-C244-4EA7-AA96-8A3E62AFB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65D74F-904E-40E2-99D6-2C7F314CA7E3}"/>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5" name="Footer Placeholder 4">
            <a:extLst>
              <a:ext uri="{FF2B5EF4-FFF2-40B4-BE49-F238E27FC236}">
                <a16:creationId xmlns:a16="http://schemas.microsoft.com/office/drawing/2014/main" id="{08F0E2C0-ADB1-4E4C-9339-C3C367D28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0529E-14DA-4995-B735-2A631B69339B}"/>
              </a:ext>
            </a:extLst>
          </p:cNvPr>
          <p:cNvSpPr>
            <a:spLocks noGrp="1"/>
          </p:cNvSpPr>
          <p:nvPr>
            <p:ph type="sldNum" sz="quarter" idx="12"/>
          </p:nvPr>
        </p:nvSpPr>
        <p:spPr/>
        <p:txBody>
          <a:bodyPr/>
          <a:lstStyle/>
          <a:p>
            <a:fld id="{C9064280-8C19-4211-865E-464413ABC782}" type="slidenum">
              <a:rPr lang="en-US" smtClean="0"/>
              <a:t>‹#›</a:t>
            </a:fld>
            <a:endParaRPr lang="en-US"/>
          </a:p>
        </p:txBody>
      </p:sp>
    </p:spTree>
    <p:extLst>
      <p:ext uri="{BB962C8B-B14F-4D97-AF65-F5344CB8AC3E}">
        <p14:creationId xmlns:p14="http://schemas.microsoft.com/office/powerpoint/2010/main" val="613534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D7EF-AF5E-4A21-96AF-FE9B7E39A5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363813-DE7F-47EF-870C-A783CE254C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7219D-539B-43BE-9D5C-9ADC0A8D93AD}"/>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5" name="Footer Placeholder 4">
            <a:extLst>
              <a:ext uri="{FF2B5EF4-FFF2-40B4-BE49-F238E27FC236}">
                <a16:creationId xmlns:a16="http://schemas.microsoft.com/office/drawing/2014/main" id="{104E8B26-7F36-41C5-B4F9-C3B9E811B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FE10B-D83B-4B72-8226-9A4A8CA030B9}"/>
              </a:ext>
            </a:extLst>
          </p:cNvPr>
          <p:cNvSpPr>
            <a:spLocks noGrp="1"/>
          </p:cNvSpPr>
          <p:nvPr>
            <p:ph type="sldNum" sz="quarter" idx="12"/>
          </p:nvPr>
        </p:nvSpPr>
        <p:spPr/>
        <p:txBody>
          <a:bodyPr/>
          <a:lstStyle/>
          <a:p>
            <a:fld id="{C9064280-8C19-4211-865E-464413ABC782}"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FCE9EC24-0820-48F3-A802-0651FDD117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0455" y="2960916"/>
            <a:ext cx="2080755" cy="2080755"/>
          </a:xfrm>
          <a:prstGeom prst="rect">
            <a:avLst/>
          </a:prstGeom>
        </p:spPr>
      </p:pic>
    </p:spTree>
    <p:extLst>
      <p:ext uri="{BB962C8B-B14F-4D97-AF65-F5344CB8AC3E}">
        <p14:creationId xmlns:p14="http://schemas.microsoft.com/office/powerpoint/2010/main" val="2298916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BF94-9C8B-4265-886C-88E2259AF3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2C0656-FCCC-4AD3-854A-04462357EF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6E9F28-82ED-4400-B27A-7BFD7222BAC3}"/>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5" name="Footer Placeholder 4">
            <a:extLst>
              <a:ext uri="{FF2B5EF4-FFF2-40B4-BE49-F238E27FC236}">
                <a16:creationId xmlns:a16="http://schemas.microsoft.com/office/drawing/2014/main" id="{05D9782C-713B-42CA-804D-BF0BE665C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00EB6-93E9-435C-AB0C-937C4559FC61}"/>
              </a:ext>
            </a:extLst>
          </p:cNvPr>
          <p:cNvSpPr>
            <a:spLocks noGrp="1"/>
          </p:cNvSpPr>
          <p:nvPr>
            <p:ph type="sldNum" sz="quarter" idx="12"/>
          </p:nvPr>
        </p:nvSpPr>
        <p:spPr/>
        <p:txBody>
          <a:bodyPr/>
          <a:lstStyle/>
          <a:p>
            <a:fld id="{C9064280-8C19-4211-865E-464413ABC782}" type="slidenum">
              <a:rPr lang="en-US" smtClean="0"/>
              <a:t>‹#›</a:t>
            </a:fld>
            <a:endParaRPr lang="en-US"/>
          </a:p>
        </p:txBody>
      </p:sp>
    </p:spTree>
    <p:extLst>
      <p:ext uri="{BB962C8B-B14F-4D97-AF65-F5344CB8AC3E}">
        <p14:creationId xmlns:p14="http://schemas.microsoft.com/office/powerpoint/2010/main" val="2538544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FFA3-5E96-4A87-BC1C-8752667F3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016510-F1BF-4D4B-AD90-D3B705BDBB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AA7305-F92F-47DE-96E7-AEC1881547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19ED6-3DF5-4EBA-A7E8-2029FD490553}"/>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6" name="Footer Placeholder 5">
            <a:extLst>
              <a:ext uri="{FF2B5EF4-FFF2-40B4-BE49-F238E27FC236}">
                <a16:creationId xmlns:a16="http://schemas.microsoft.com/office/drawing/2014/main" id="{B70E3EA4-97EF-4E77-B769-367601E351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B6D3D-77AA-4FD1-9F54-68F3D086936D}"/>
              </a:ext>
            </a:extLst>
          </p:cNvPr>
          <p:cNvSpPr>
            <a:spLocks noGrp="1"/>
          </p:cNvSpPr>
          <p:nvPr>
            <p:ph type="sldNum" sz="quarter" idx="12"/>
          </p:nvPr>
        </p:nvSpPr>
        <p:spPr/>
        <p:txBody>
          <a:bodyPr/>
          <a:lstStyle/>
          <a:p>
            <a:fld id="{C9064280-8C19-4211-865E-464413ABC782}" type="slidenum">
              <a:rPr lang="en-US" smtClean="0"/>
              <a:t>‹#›</a:t>
            </a:fld>
            <a:endParaRPr lang="en-US"/>
          </a:p>
        </p:txBody>
      </p:sp>
    </p:spTree>
    <p:extLst>
      <p:ext uri="{BB962C8B-B14F-4D97-AF65-F5344CB8AC3E}">
        <p14:creationId xmlns:p14="http://schemas.microsoft.com/office/powerpoint/2010/main" val="169639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3033-3E8C-4B93-BB2C-5F135EB4EB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EEE34E-25FD-4695-AC61-2FB2833BE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6B96C4-AF9F-4B3D-A9FF-6C2F1930A5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708E4B-9666-4A37-B1C1-6220DCB0E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20122D-6C06-40C7-B985-5822579D49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3E0C29-9544-4AD6-AD79-822A85568CFF}"/>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8" name="Footer Placeholder 7">
            <a:extLst>
              <a:ext uri="{FF2B5EF4-FFF2-40B4-BE49-F238E27FC236}">
                <a16:creationId xmlns:a16="http://schemas.microsoft.com/office/drawing/2014/main" id="{1FF2CB2B-4C25-4AC2-A224-ABE7B34BC6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A2961-CCD1-4352-B3CA-917DCCD7C7DB}"/>
              </a:ext>
            </a:extLst>
          </p:cNvPr>
          <p:cNvSpPr>
            <a:spLocks noGrp="1"/>
          </p:cNvSpPr>
          <p:nvPr>
            <p:ph type="sldNum" sz="quarter" idx="12"/>
          </p:nvPr>
        </p:nvSpPr>
        <p:spPr/>
        <p:txBody>
          <a:bodyPr/>
          <a:lstStyle/>
          <a:p>
            <a:fld id="{C9064280-8C19-4211-865E-464413ABC782}" type="slidenum">
              <a:rPr lang="en-US" smtClean="0"/>
              <a:t>‹#›</a:t>
            </a:fld>
            <a:endParaRPr lang="en-US"/>
          </a:p>
        </p:txBody>
      </p:sp>
    </p:spTree>
    <p:extLst>
      <p:ext uri="{BB962C8B-B14F-4D97-AF65-F5344CB8AC3E}">
        <p14:creationId xmlns:p14="http://schemas.microsoft.com/office/powerpoint/2010/main" val="327230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110A-F559-4427-985B-B530653624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DEFBDD-0809-40CE-8D67-78F1D039963E}"/>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4" name="Footer Placeholder 3">
            <a:extLst>
              <a:ext uri="{FF2B5EF4-FFF2-40B4-BE49-F238E27FC236}">
                <a16:creationId xmlns:a16="http://schemas.microsoft.com/office/drawing/2014/main" id="{3F2296E9-3C69-4C87-9C14-B906D118FC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FEE96D-9EB2-444C-9715-CADCC8FA0329}"/>
              </a:ext>
            </a:extLst>
          </p:cNvPr>
          <p:cNvSpPr>
            <a:spLocks noGrp="1"/>
          </p:cNvSpPr>
          <p:nvPr>
            <p:ph type="sldNum" sz="quarter" idx="12"/>
          </p:nvPr>
        </p:nvSpPr>
        <p:spPr/>
        <p:txBody>
          <a:bodyPr/>
          <a:lstStyle/>
          <a:p>
            <a:fld id="{C9064280-8C19-4211-865E-464413ABC782}" type="slidenum">
              <a:rPr lang="en-US" smtClean="0"/>
              <a:t>‹#›</a:t>
            </a:fld>
            <a:endParaRPr lang="en-US"/>
          </a:p>
        </p:txBody>
      </p:sp>
    </p:spTree>
    <p:extLst>
      <p:ext uri="{BB962C8B-B14F-4D97-AF65-F5344CB8AC3E}">
        <p14:creationId xmlns:p14="http://schemas.microsoft.com/office/powerpoint/2010/main" val="2894936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0E2FA-6013-4553-9779-F21E04382BC9}"/>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3" name="Footer Placeholder 2">
            <a:extLst>
              <a:ext uri="{FF2B5EF4-FFF2-40B4-BE49-F238E27FC236}">
                <a16:creationId xmlns:a16="http://schemas.microsoft.com/office/drawing/2014/main" id="{186546B4-0651-444B-8039-4B0CD2019E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0671D-A4D6-402C-80D8-3600F4F4DF3E}"/>
              </a:ext>
            </a:extLst>
          </p:cNvPr>
          <p:cNvSpPr>
            <a:spLocks noGrp="1"/>
          </p:cNvSpPr>
          <p:nvPr>
            <p:ph type="sldNum" sz="quarter" idx="12"/>
          </p:nvPr>
        </p:nvSpPr>
        <p:spPr/>
        <p:txBody>
          <a:bodyPr/>
          <a:lstStyle/>
          <a:p>
            <a:fld id="{C9064280-8C19-4211-865E-464413ABC782}" type="slidenum">
              <a:rPr lang="en-US" smtClean="0"/>
              <a:t>‹#›</a:t>
            </a:fld>
            <a:endParaRPr lang="en-US"/>
          </a:p>
        </p:txBody>
      </p:sp>
    </p:spTree>
    <p:extLst>
      <p:ext uri="{BB962C8B-B14F-4D97-AF65-F5344CB8AC3E}">
        <p14:creationId xmlns:p14="http://schemas.microsoft.com/office/powerpoint/2010/main" val="2738735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90F8-A7D0-4615-8033-3A7EFA3789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7F279A-D837-43F4-B42E-197C87C686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C8856D-E7CA-4654-8E43-996C379F7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2780F1-470F-4EFA-A163-443C4DD95417}"/>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6" name="Footer Placeholder 5">
            <a:extLst>
              <a:ext uri="{FF2B5EF4-FFF2-40B4-BE49-F238E27FC236}">
                <a16:creationId xmlns:a16="http://schemas.microsoft.com/office/drawing/2014/main" id="{744BA7D8-6A71-473E-BB56-10E696194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5180F-24D6-4919-80B5-371E01587CF5}"/>
              </a:ext>
            </a:extLst>
          </p:cNvPr>
          <p:cNvSpPr>
            <a:spLocks noGrp="1"/>
          </p:cNvSpPr>
          <p:nvPr>
            <p:ph type="sldNum" sz="quarter" idx="12"/>
          </p:nvPr>
        </p:nvSpPr>
        <p:spPr/>
        <p:txBody>
          <a:bodyPr/>
          <a:lstStyle/>
          <a:p>
            <a:fld id="{C9064280-8C19-4211-865E-464413ABC782}" type="slidenum">
              <a:rPr lang="en-US" smtClean="0"/>
              <a:t>‹#›</a:t>
            </a:fld>
            <a:endParaRPr lang="en-US"/>
          </a:p>
        </p:txBody>
      </p:sp>
    </p:spTree>
    <p:extLst>
      <p:ext uri="{BB962C8B-B14F-4D97-AF65-F5344CB8AC3E}">
        <p14:creationId xmlns:p14="http://schemas.microsoft.com/office/powerpoint/2010/main" val="45258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D6E2-7756-C25F-79FD-E97249C3C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E18B84-52E7-4DED-FEC7-3F57D837CA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31F68-3E04-804D-4222-C5975E3066B6}"/>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5" name="Footer Placeholder 4">
            <a:extLst>
              <a:ext uri="{FF2B5EF4-FFF2-40B4-BE49-F238E27FC236}">
                <a16:creationId xmlns:a16="http://schemas.microsoft.com/office/drawing/2014/main" id="{97377483-413C-CDA5-813B-868370B35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FF212-927B-C914-6E17-3B87CE0CF48E}"/>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2710920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DB75-0009-4540-BF62-65BCF68CF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FC4D56-D9AE-4C7F-879C-13E07541FB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63F4F6-677A-4207-9A77-226D42083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84CE-7926-4100-BF36-EE746742EB76}"/>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6" name="Footer Placeholder 5">
            <a:extLst>
              <a:ext uri="{FF2B5EF4-FFF2-40B4-BE49-F238E27FC236}">
                <a16:creationId xmlns:a16="http://schemas.microsoft.com/office/drawing/2014/main" id="{E377C7D9-C097-4D5F-94CC-52902864F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22212-77E2-4F81-8B99-6F4093E85488}"/>
              </a:ext>
            </a:extLst>
          </p:cNvPr>
          <p:cNvSpPr>
            <a:spLocks noGrp="1"/>
          </p:cNvSpPr>
          <p:nvPr>
            <p:ph type="sldNum" sz="quarter" idx="12"/>
          </p:nvPr>
        </p:nvSpPr>
        <p:spPr/>
        <p:txBody>
          <a:bodyPr/>
          <a:lstStyle/>
          <a:p>
            <a:fld id="{C9064280-8C19-4211-865E-464413ABC782}" type="slidenum">
              <a:rPr lang="en-US" smtClean="0"/>
              <a:t>‹#›</a:t>
            </a:fld>
            <a:endParaRPr lang="en-US"/>
          </a:p>
        </p:txBody>
      </p:sp>
    </p:spTree>
    <p:extLst>
      <p:ext uri="{BB962C8B-B14F-4D97-AF65-F5344CB8AC3E}">
        <p14:creationId xmlns:p14="http://schemas.microsoft.com/office/powerpoint/2010/main" val="69114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9E075-AE9F-46E2-BB95-79D8A6DEDD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EB5DB3-2E12-4C1C-83A0-E77BB0E6D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C2028-32C4-4F4C-87FD-880ADC3E0604}"/>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5" name="Footer Placeholder 4">
            <a:extLst>
              <a:ext uri="{FF2B5EF4-FFF2-40B4-BE49-F238E27FC236}">
                <a16:creationId xmlns:a16="http://schemas.microsoft.com/office/drawing/2014/main" id="{9D27E5A2-D6F0-43BC-9E62-B2E633EAA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48759-0887-4C3E-BAA2-AE21A914B473}"/>
              </a:ext>
            </a:extLst>
          </p:cNvPr>
          <p:cNvSpPr>
            <a:spLocks noGrp="1"/>
          </p:cNvSpPr>
          <p:nvPr>
            <p:ph type="sldNum" sz="quarter" idx="12"/>
          </p:nvPr>
        </p:nvSpPr>
        <p:spPr/>
        <p:txBody>
          <a:bodyPr/>
          <a:lstStyle/>
          <a:p>
            <a:fld id="{C9064280-8C19-4211-865E-464413ABC782}" type="slidenum">
              <a:rPr lang="en-US" smtClean="0"/>
              <a:t>‹#›</a:t>
            </a:fld>
            <a:endParaRPr lang="en-US"/>
          </a:p>
        </p:txBody>
      </p:sp>
    </p:spTree>
    <p:extLst>
      <p:ext uri="{BB962C8B-B14F-4D97-AF65-F5344CB8AC3E}">
        <p14:creationId xmlns:p14="http://schemas.microsoft.com/office/powerpoint/2010/main" val="344615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0AC80E-F0AC-4518-BF48-3C6C9DBA9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59EC05-D597-4A50-95D0-0E44A14D9D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43715-F835-4422-AB7C-0748719782B1}"/>
              </a:ext>
            </a:extLst>
          </p:cNvPr>
          <p:cNvSpPr>
            <a:spLocks noGrp="1"/>
          </p:cNvSpPr>
          <p:nvPr>
            <p:ph type="dt" sz="half" idx="10"/>
          </p:nvPr>
        </p:nvSpPr>
        <p:spPr/>
        <p:txBody>
          <a:bodyPr/>
          <a:lstStyle/>
          <a:p>
            <a:fld id="{C87D3709-4C21-4A8F-8D45-01974A5D96D6}" type="datetimeFigureOut">
              <a:rPr lang="en-US" smtClean="0"/>
              <a:t>12/14/2023</a:t>
            </a:fld>
            <a:endParaRPr lang="en-US"/>
          </a:p>
        </p:txBody>
      </p:sp>
      <p:sp>
        <p:nvSpPr>
          <p:cNvPr id="5" name="Footer Placeholder 4">
            <a:extLst>
              <a:ext uri="{FF2B5EF4-FFF2-40B4-BE49-F238E27FC236}">
                <a16:creationId xmlns:a16="http://schemas.microsoft.com/office/drawing/2014/main" id="{CEA6A63C-05F6-4536-B5F2-30A8F941F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DA8D9-CA90-4AAF-A6A3-3CFB5410F13B}"/>
              </a:ext>
            </a:extLst>
          </p:cNvPr>
          <p:cNvSpPr>
            <a:spLocks noGrp="1"/>
          </p:cNvSpPr>
          <p:nvPr>
            <p:ph type="sldNum" sz="quarter" idx="12"/>
          </p:nvPr>
        </p:nvSpPr>
        <p:spPr/>
        <p:txBody>
          <a:bodyPr/>
          <a:lstStyle/>
          <a:p>
            <a:fld id="{C9064280-8C19-4211-865E-464413ABC782}" type="slidenum">
              <a:rPr lang="en-US" smtClean="0"/>
              <a:t>‹#›</a:t>
            </a:fld>
            <a:endParaRPr lang="en-US"/>
          </a:p>
        </p:txBody>
      </p:sp>
    </p:spTree>
    <p:extLst>
      <p:ext uri="{BB962C8B-B14F-4D97-AF65-F5344CB8AC3E}">
        <p14:creationId xmlns:p14="http://schemas.microsoft.com/office/powerpoint/2010/main" val="637840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6"/>
        <p:cNvGrpSpPr/>
        <p:nvPr/>
      </p:nvGrpSpPr>
      <p:grpSpPr>
        <a:xfrm>
          <a:off x="0" y="0"/>
          <a:ext cx="0" cy="0"/>
          <a:chOff x="0" y="0"/>
          <a:chExt cx="0" cy="0"/>
        </a:xfrm>
      </p:grpSpPr>
      <p:pic>
        <p:nvPicPr>
          <p:cNvPr id="27" name="Google Shape;27;p3"/>
          <p:cNvPicPr preferRelativeResize="0"/>
          <p:nvPr/>
        </p:nvPicPr>
        <p:blipFill>
          <a:blip r:embed="rId2">
            <a:alphaModFix/>
          </a:blip>
          <a:stretch>
            <a:fillRect/>
          </a:stretch>
        </p:blipFill>
        <p:spPr>
          <a:xfrm>
            <a:off x="1" y="0"/>
            <a:ext cx="12191932" cy="6858000"/>
          </a:xfrm>
          <a:prstGeom prst="rect">
            <a:avLst/>
          </a:prstGeom>
          <a:noFill/>
          <a:ln>
            <a:noFill/>
          </a:ln>
        </p:spPr>
      </p:pic>
      <p:sp>
        <p:nvSpPr>
          <p:cNvPr id="28" name="Google Shape;28;p3"/>
          <p:cNvSpPr txBox="1">
            <a:spLocks noGrp="1"/>
          </p:cNvSpPr>
          <p:nvPr>
            <p:ph type="title" hasCustomPrompt="1"/>
          </p:nvPr>
        </p:nvSpPr>
        <p:spPr>
          <a:xfrm>
            <a:off x="6731400" y="872533"/>
            <a:ext cx="3187600" cy="3521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21333">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 name="Google Shape;29;p3"/>
          <p:cNvSpPr txBox="1">
            <a:spLocks noGrp="1"/>
          </p:cNvSpPr>
          <p:nvPr>
            <p:ph type="subTitle" idx="1"/>
          </p:nvPr>
        </p:nvSpPr>
        <p:spPr>
          <a:xfrm rot="237">
            <a:off x="5418400" y="5211384"/>
            <a:ext cx="5813600" cy="61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txBox="1">
            <a:spLocks noGrp="1"/>
          </p:cNvSpPr>
          <p:nvPr>
            <p:ph type="title" idx="2"/>
          </p:nvPr>
        </p:nvSpPr>
        <p:spPr>
          <a:xfrm>
            <a:off x="5418000" y="4088767"/>
            <a:ext cx="5813600" cy="1122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31" name="Google Shape;31;p3"/>
          <p:cNvGrpSpPr/>
          <p:nvPr/>
        </p:nvGrpSpPr>
        <p:grpSpPr>
          <a:xfrm>
            <a:off x="304651" y="299820"/>
            <a:ext cx="11703148" cy="3703413"/>
            <a:chOff x="228488" y="224865"/>
            <a:chExt cx="8777361" cy="2777560"/>
          </a:xfrm>
        </p:grpSpPr>
        <p:pic>
          <p:nvPicPr>
            <p:cNvPr id="32" name="Google Shape;32;p3"/>
            <p:cNvPicPr preferRelativeResize="0"/>
            <p:nvPr/>
          </p:nvPicPr>
          <p:blipFill>
            <a:blip r:embed="rId3">
              <a:alphaModFix/>
            </a:blip>
            <a:stretch>
              <a:fillRect/>
            </a:stretch>
          </p:blipFill>
          <p:spPr>
            <a:xfrm>
              <a:off x="228488" y="502814"/>
              <a:ext cx="373211" cy="373205"/>
            </a:xfrm>
            <a:prstGeom prst="rect">
              <a:avLst/>
            </a:prstGeom>
            <a:noFill/>
            <a:ln>
              <a:noFill/>
            </a:ln>
          </p:spPr>
        </p:pic>
        <p:pic>
          <p:nvPicPr>
            <p:cNvPr id="33" name="Google Shape;33;p3"/>
            <p:cNvPicPr preferRelativeResize="0"/>
            <p:nvPr/>
          </p:nvPicPr>
          <p:blipFill>
            <a:blip r:embed="rId4">
              <a:alphaModFix/>
            </a:blip>
            <a:stretch>
              <a:fillRect/>
            </a:stretch>
          </p:blipFill>
          <p:spPr>
            <a:xfrm>
              <a:off x="2872089" y="224866"/>
              <a:ext cx="340958" cy="340953"/>
            </a:xfrm>
            <a:prstGeom prst="rect">
              <a:avLst/>
            </a:prstGeom>
            <a:noFill/>
            <a:ln>
              <a:noFill/>
            </a:ln>
          </p:spPr>
        </p:pic>
        <p:pic>
          <p:nvPicPr>
            <p:cNvPr id="34" name="Google Shape;34;p3"/>
            <p:cNvPicPr preferRelativeResize="0"/>
            <p:nvPr/>
          </p:nvPicPr>
          <p:blipFill>
            <a:blip r:embed="rId5">
              <a:alphaModFix/>
            </a:blip>
            <a:stretch>
              <a:fillRect/>
            </a:stretch>
          </p:blipFill>
          <p:spPr>
            <a:xfrm>
              <a:off x="8345851" y="224865"/>
              <a:ext cx="403160" cy="403154"/>
            </a:xfrm>
            <a:prstGeom prst="rect">
              <a:avLst/>
            </a:prstGeom>
            <a:noFill/>
            <a:ln>
              <a:noFill/>
            </a:ln>
          </p:spPr>
        </p:pic>
        <p:pic>
          <p:nvPicPr>
            <p:cNvPr id="35" name="Google Shape;35;p3"/>
            <p:cNvPicPr preferRelativeResize="0"/>
            <p:nvPr/>
          </p:nvPicPr>
          <p:blipFill>
            <a:blip r:embed="rId6">
              <a:alphaModFix/>
            </a:blip>
            <a:stretch>
              <a:fillRect/>
            </a:stretch>
          </p:blipFill>
          <p:spPr>
            <a:xfrm>
              <a:off x="303027" y="1656429"/>
              <a:ext cx="416982" cy="416976"/>
            </a:xfrm>
            <a:prstGeom prst="rect">
              <a:avLst/>
            </a:prstGeom>
            <a:noFill/>
            <a:ln>
              <a:noFill/>
            </a:ln>
          </p:spPr>
        </p:pic>
        <p:pic>
          <p:nvPicPr>
            <p:cNvPr id="36" name="Google Shape;36;p3"/>
            <p:cNvPicPr preferRelativeResize="0"/>
            <p:nvPr/>
          </p:nvPicPr>
          <p:blipFill>
            <a:blip r:embed="rId7">
              <a:alphaModFix/>
            </a:blip>
            <a:stretch>
              <a:fillRect/>
            </a:stretch>
          </p:blipFill>
          <p:spPr>
            <a:xfrm>
              <a:off x="7613551" y="274353"/>
              <a:ext cx="463398" cy="463393"/>
            </a:xfrm>
            <a:prstGeom prst="rect">
              <a:avLst/>
            </a:prstGeom>
            <a:noFill/>
            <a:ln>
              <a:noFill/>
            </a:ln>
          </p:spPr>
        </p:pic>
        <p:pic>
          <p:nvPicPr>
            <p:cNvPr id="37" name="Google Shape;37;p3"/>
            <p:cNvPicPr preferRelativeResize="0"/>
            <p:nvPr/>
          </p:nvPicPr>
          <p:blipFill>
            <a:blip r:embed="rId8">
              <a:alphaModFix/>
            </a:blip>
            <a:stretch>
              <a:fillRect/>
            </a:stretch>
          </p:blipFill>
          <p:spPr>
            <a:xfrm>
              <a:off x="8542451" y="1296728"/>
              <a:ext cx="463398" cy="463393"/>
            </a:xfrm>
            <a:prstGeom prst="rect">
              <a:avLst/>
            </a:prstGeom>
            <a:noFill/>
            <a:ln>
              <a:noFill/>
            </a:ln>
          </p:spPr>
        </p:pic>
        <p:pic>
          <p:nvPicPr>
            <p:cNvPr id="38" name="Google Shape;38;p3"/>
            <p:cNvPicPr preferRelativeResize="0"/>
            <p:nvPr/>
          </p:nvPicPr>
          <p:blipFill>
            <a:blip r:embed="rId9">
              <a:alphaModFix/>
            </a:blip>
            <a:stretch>
              <a:fillRect/>
            </a:stretch>
          </p:blipFill>
          <p:spPr>
            <a:xfrm>
              <a:off x="8278825" y="2296675"/>
              <a:ext cx="537225" cy="705750"/>
            </a:xfrm>
            <a:prstGeom prst="rect">
              <a:avLst/>
            </a:prstGeom>
            <a:noFill/>
            <a:ln>
              <a:noFill/>
            </a:ln>
          </p:spPr>
        </p:pic>
      </p:grpSp>
    </p:spTree>
    <p:extLst>
      <p:ext uri="{BB962C8B-B14F-4D97-AF65-F5344CB8AC3E}">
        <p14:creationId xmlns:p14="http://schemas.microsoft.com/office/powerpoint/2010/main" val="1299656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5"/>
        <p:cNvGrpSpPr/>
        <p:nvPr/>
      </p:nvGrpSpPr>
      <p:grpSpPr>
        <a:xfrm>
          <a:off x="0" y="0"/>
          <a:ext cx="0" cy="0"/>
          <a:chOff x="0" y="0"/>
          <a:chExt cx="0" cy="0"/>
        </a:xfrm>
      </p:grpSpPr>
      <p:pic>
        <p:nvPicPr>
          <p:cNvPr id="186" name="Google Shape;186;p14"/>
          <p:cNvPicPr preferRelativeResize="0"/>
          <p:nvPr/>
        </p:nvPicPr>
        <p:blipFill>
          <a:blip r:embed="rId2">
            <a:alphaModFix/>
          </a:blip>
          <a:stretch>
            <a:fillRect/>
          </a:stretch>
        </p:blipFill>
        <p:spPr>
          <a:xfrm>
            <a:off x="1" y="0"/>
            <a:ext cx="12191932" cy="6858000"/>
          </a:xfrm>
          <a:prstGeom prst="rect">
            <a:avLst/>
          </a:prstGeom>
          <a:noFill/>
          <a:ln>
            <a:noFill/>
          </a:ln>
        </p:spPr>
      </p:pic>
      <p:sp>
        <p:nvSpPr>
          <p:cNvPr id="187" name="Google Shape;187;p14"/>
          <p:cNvSpPr txBox="1">
            <a:spLocks noGrp="1"/>
          </p:cNvSpPr>
          <p:nvPr>
            <p:ph type="title"/>
          </p:nvPr>
        </p:nvSpPr>
        <p:spPr>
          <a:xfrm rot="-1071">
            <a:off x="3527933" y="2913799"/>
            <a:ext cx="5136000" cy="720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88" name="Google Shape;188;p14"/>
          <p:cNvSpPr txBox="1">
            <a:spLocks noGrp="1"/>
          </p:cNvSpPr>
          <p:nvPr>
            <p:ph type="subTitle" idx="1"/>
          </p:nvPr>
        </p:nvSpPr>
        <p:spPr>
          <a:xfrm>
            <a:off x="3057333" y="720000"/>
            <a:ext cx="6077600" cy="219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89" name="Google Shape;189;p14"/>
          <p:cNvGrpSpPr/>
          <p:nvPr/>
        </p:nvGrpSpPr>
        <p:grpSpPr>
          <a:xfrm>
            <a:off x="503233" y="311467"/>
            <a:ext cx="11505824" cy="6249007"/>
            <a:chOff x="377425" y="233600"/>
            <a:chExt cx="8629368" cy="4686755"/>
          </a:xfrm>
        </p:grpSpPr>
        <p:pic>
          <p:nvPicPr>
            <p:cNvPr id="190" name="Google Shape;190;p14"/>
            <p:cNvPicPr preferRelativeResize="0"/>
            <p:nvPr/>
          </p:nvPicPr>
          <p:blipFill>
            <a:blip r:embed="rId3">
              <a:alphaModFix/>
            </a:blip>
            <a:stretch>
              <a:fillRect/>
            </a:stretch>
          </p:blipFill>
          <p:spPr>
            <a:xfrm>
              <a:off x="377425" y="838725"/>
              <a:ext cx="467100" cy="467100"/>
            </a:xfrm>
            <a:prstGeom prst="rect">
              <a:avLst/>
            </a:prstGeom>
            <a:noFill/>
            <a:ln>
              <a:noFill/>
            </a:ln>
          </p:spPr>
        </p:pic>
        <p:pic>
          <p:nvPicPr>
            <p:cNvPr id="191" name="Google Shape;191;p14"/>
            <p:cNvPicPr preferRelativeResize="0"/>
            <p:nvPr/>
          </p:nvPicPr>
          <p:blipFill>
            <a:blip r:embed="rId4">
              <a:alphaModFix/>
            </a:blip>
            <a:stretch>
              <a:fillRect/>
            </a:stretch>
          </p:blipFill>
          <p:spPr>
            <a:xfrm>
              <a:off x="8631507" y="677607"/>
              <a:ext cx="375286" cy="375286"/>
            </a:xfrm>
            <a:prstGeom prst="rect">
              <a:avLst/>
            </a:prstGeom>
            <a:noFill/>
            <a:ln>
              <a:noFill/>
            </a:ln>
          </p:spPr>
        </p:pic>
        <p:pic>
          <p:nvPicPr>
            <p:cNvPr id="192" name="Google Shape;192;p14"/>
            <p:cNvPicPr preferRelativeResize="0"/>
            <p:nvPr/>
          </p:nvPicPr>
          <p:blipFill>
            <a:blip r:embed="rId5">
              <a:alphaModFix/>
            </a:blip>
            <a:stretch>
              <a:fillRect/>
            </a:stretch>
          </p:blipFill>
          <p:spPr>
            <a:xfrm>
              <a:off x="7070932" y="4464182"/>
              <a:ext cx="375287" cy="375287"/>
            </a:xfrm>
            <a:prstGeom prst="rect">
              <a:avLst/>
            </a:prstGeom>
            <a:noFill/>
            <a:ln>
              <a:noFill/>
            </a:ln>
          </p:spPr>
        </p:pic>
        <p:pic>
          <p:nvPicPr>
            <p:cNvPr id="193" name="Google Shape;193;p14"/>
            <p:cNvPicPr preferRelativeResize="0"/>
            <p:nvPr/>
          </p:nvPicPr>
          <p:blipFill>
            <a:blip r:embed="rId6">
              <a:alphaModFix/>
            </a:blip>
            <a:stretch>
              <a:fillRect/>
            </a:stretch>
          </p:blipFill>
          <p:spPr>
            <a:xfrm>
              <a:off x="1443015" y="4510440"/>
              <a:ext cx="409915" cy="409915"/>
            </a:xfrm>
            <a:prstGeom prst="rect">
              <a:avLst/>
            </a:prstGeom>
            <a:noFill/>
            <a:ln>
              <a:noFill/>
            </a:ln>
          </p:spPr>
        </p:pic>
        <p:pic>
          <p:nvPicPr>
            <p:cNvPr id="194" name="Google Shape;194;p14"/>
            <p:cNvPicPr preferRelativeResize="0"/>
            <p:nvPr/>
          </p:nvPicPr>
          <p:blipFill>
            <a:blip r:embed="rId7">
              <a:alphaModFix/>
            </a:blip>
            <a:stretch>
              <a:fillRect/>
            </a:stretch>
          </p:blipFill>
          <p:spPr>
            <a:xfrm>
              <a:off x="7985850" y="233600"/>
              <a:ext cx="541300" cy="541300"/>
            </a:xfrm>
            <a:prstGeom prst="rect">
              <a:avLst/>
            </a:prstGeom>
            <a:noFill/>
            <a:ln>
              <a:noFill/>
            </a:ln>
          </p:spPr>
        </p:pic>
        <p:pic>
          <p:nvPicPr>
            <p:cNvPr id="195" name="Google Shape;195;p14"/>
            <p:cNvPicPr preferRelativeResize="0"/>
            <p:nvPr/>
          </p:nvPicPr>
          <p:blipFill>
            <a:blip r:embed="rId8">
              <a:alphaModFix/>
            </a:blip>
            <a:stretch>
              <a:fillRect/>
            </a:stretch>
          </p:blipFill>
          <p:spPr>
            <a:xfrm>
              <a:off x="8362507" y="2000957"/>
              <a:ext cx="509885" cy="509885"/>
            </a:xfrm>
            <a:prstGeom prst="rect">
              <a:avLst/>
            </a:prstGeom>
            <a:noFill/>
            <a:ln>
              <a:noFill/>
            </a:ln>
          </p:spPr>
        </p:pic>
        <p:pic>
          <p:nvPicPr>
            <p:cNvPr id="196" name="Google Shape;196;p14"/>
            <p:cNvPicPr preferRelativeResize="0"/>
            <p:nvPr/>
          </p:nvPicPr>
          <p:blipFill>
            <a:blip r:embed="rId9">
              <a:alphaModFix/>
            </a:blip>
            <a:stretch>
              <a:fillRect/>
            </a:stretch>
          </p:blipFill>
          <p:spPr>
            <a:xfrm>
              <a:off x="2170250" y="4383296"/>
              <a:ext cx="378000" cy="537057"/>
            </a:xfrm>
            <a:prstGeom prst="rect">
              <a:avLst/>
            </a:prstGeom>
            <a:noFill/>
            <a:ln>
              <a:noFill/>
            </a:ln>
          </p:spPr>
        </p:pic>
        <p:pic>
          <p:nvPicPr>
            <p:cNvPr id="197" name="Google Shape;197;p14"/>
            <p:cNvPicPr preferRelativeResize="0"/>
            <p:nvPr/>
          </p:nvPicPr>
          <p:blipFill>
            <a:blip r:embed="rId10">
              <a:alphaModFix/>
            </a:blip>
            <a:stretch>
              <a:fillRect/>
            </a:stretch>
          </p:blipFill>
          <p:spPr>
            <a:xfrm>
              <a:off x="8299675" y="1175050"/>
              <a:ext cx="444450" cy="583900"/>
            </a:xfrm>
            <a:prstGeom prst="rect">
              <a:avLst/>
            </a:prstGeom>
            <a:noFill/>
            <a:ln>
              <a:noFill/>
            </a:ln>
          </p:spPr>
        </p:pic>
      </p:grpSp>
    </p:spTree>
    <p:extLst>
      <p:ext uri="{BB962C8B-B14F-4D97-AF65-F5344CB8AC3E}">
        <p14:creationId xmlns:p14="http://schemas.microsoft.com/office/powerpoint/2010/main" val="4254522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00FC-0787-D5ED-5C61-3A0D526FE5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2C4A66-8DF1-564F-000E-EBA464311D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D80659-F9DF-F81E-F6EE-67164F2E9F64}"/>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5" name="Footer Placeholder 4">
            <a:extLst>
              <a:ext uri="{FF2B5EF4-FFF2-40B4-BE49-F238E27FC236}">
                <a16:creationId xmlns:a16="http://schemas.microsoft.com/office/drawing/2014/main" id="{89C413C1-9648-5ED2-B305-474D627FE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39B10-488E-E834-FAB5-FC8BD6CD5E67}"/>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373360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0ECD-856D-EF5A-B5B5-7A9AA2731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D053D-99D5-BCDD-25B5-A94DC3A4B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5BAC05-AF37-A893-C758-3279EFCF5B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19A89B-B700-68FD-C06D-C65128A97DAF}"/>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6" name="Footer Placeholder 5">
            <a:extLst>
              <a:ext uri="{FF2B5EF4-FFF2-40B4-BE49-F238E27FC236}">
                <a16:creationId xmlns:a16="http://schemas.microsoft.com/office/drawing/2014/main" id="{999B4ACD-9D82-C0C0-1721-A14D7275D6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415CF-F174-3905-1004-1FA930295BF4}"/>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4326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005B-6E65-6F4C-19A4-74E0F4B4D8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94CC7D-A459-06EC-8DC9-4AF8BDC242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86D9DF-B8A1-4294-65C9-81D86BE8D6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7E31B-0831-9FFA-9ACF-3FAD15AA74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3E5E8C-15B0-0D14-F6A4-0D6F7F4FCC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323F42-81BD-3457-A78C-DFBBEC224284}"/>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8" name="Footer Placeholder 7">
            <a:extLst>
              <a:ext uri="{FF2B5EF4-FFF2-40B4-BE49-F238E27FC236}">
                <a16:creationId xmlns:a16="http://schemas.microsoft.com/office/drawing/2014/main" id="{A9FF72D5-8DB2-B4FD-21A4-71AD126E5D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A04C69-993B-1EDB-4772-1E2C2A6AE644}"/>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2349517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1198-A7FB-A8C0-8CD6-BBA399E147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3D305A-F276-4C24-4C1D-E786B27C40A7}"/>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4" name="Footer Placeholder 3">
            <a:extLst>
              <a:ext uri="{FF2B5EF4-FFF2-40B4-BE49-F238E27FC236}">
                <a16:creationId xmlns:a16="http://schemas.microsoft.com/office/drawing/2014/main" id="{9BB2B925-F05F-F417-CC44-7CD18550E6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88B11C-5EF2-DB37-A8AF-59E5288BE548}"/>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103540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BA7CE-9C8F-FE78-065B-F2839DEF3368}"/>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3" name="Footer Placeholder 2">
            <a:extLst>
              <a:ext uri="{FF2B5EF4-FFF2-40B4-BE49-F238E27FC236}">
                <a16:creationId xmlns:a16="http://schemas.microsoft.com/office/drawing/2014/main" id="{393000D3-7876-FD25-DB2B-21B21758EF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7F6191-7A2D-09E6-BD9A-AA4B684769F8}"/>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3812145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32BF-8EDF-3863-A49E-D5E5DD8E09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116EFA-3C7D-E4AA-41D3-AB1A590A7B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7752E0-1598-4ED3-FC87-1575813FC9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F5E234-1833-740F-D2B5-FC8EDFEFDDA5}"/>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6" name="Footer Placeholder 5">
            <a:extLst>
              <a:ext uri="{FF2B5EF4-FFF2-40B4-BE49-F238E27FC236}">
                <a16:creationId xmlns:a16="http://schemas.microsoft.com/office/drawing/2014/main" id="{D3BB27DF-D143-AA53-1D4B-17186F13D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462AB-DE66-46AC-E624-61E7282EA086}"/>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402026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535DD-DF34-21B4-BC53-2F2943D65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02E113-2348-799D-4799-9BD1EE1D3B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8AA26B-1B85-BAA8-517E-589677E13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AC0319-BA71-46E1-A588-2BF2E4194F1F}"/>
              </a:ext>
            </a:extLst>
          </p:cNvPr>
          <p:cNvSpPr>
            <a:spLocks noGrp="1"/>
          </p:cNvSpPr>
          <p:nvPr>
            <p:ph type="dt" sz="half" idx="10"/>
          </p:nvPr>
        </p:nvSpPr>
        <p:spPr/>
        <p:txBody>
          <a:bodyPr/>
          <a:lstStyle/>
          <a:p>
            <a:fld id="{BA416E62-3BDF-4734-8009-AB8B0CB12220}" type="datetimeFigureOut">
              <a:rPr lang="en-US" smtClean="0"/>
              <a:t>12/14/2023</a:t>
            </a:fld>
            <a:endParaRPr lang="en-US"/>
          </a:p>
        </p:txBody>
      </p:sp>
      <p:sp>
        <p:nvSpPr>
          <p:cNvPr id="6" name="Footer Placeholder 5">
            <a:extLst>
              <a:ext uri="{FF2B5EF4-FFF2-40B4-BE49-F238E27FC236}">
                <a16:creationId xmlns:a16="http://schemas.microsoft.com/office/drawing/2014/main" id="{E3B50314-22E4-AE3D-03A6-9CEB634E3F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1CC7B-D887-B911-69EB-528DB2096FB0}"/>
              </a:ext>
            </a:extLst>
          </p:cNvPr>
          <p:cNvSpPr>
            <a:spLocks noGrp="1"/>
          </p:cNvSpPr>
          <p:nvPr>
            <p:ph type="sldNum" sz="quarter" idx="12"/>
          </p:nvPr>
        </p:nvSpPr>
        <p:spPr/>
        <p:txBody>
          <a:bodyPr/>
          <a:lstStyle/>
          <a:p>
            <a:fld id="{A76401A2-DB4E-441E-B8FA-CF92E9B8221F}" type="slidenum">
              <a:rPr lang="en-US" smtClean="0"/>
              <a:t>‹#›</a:t>
            </a:fld>
            <a:endParaRPr lang="en-US"/>
          </a:p>
        </p:txBody>
      </p:sp>
    </p:spTree>
    <p:extLst>
      <p:ext uri="{BB962C8B-B14F-4D97-AF65-F5344CB8AC3E}">
        <p14:creationId xmlns:p14="http://schemas.microsoft.com/office/powerpoint/2010/main" val="555825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BCB5C8-CC17-F1A7-713C-67814DA85C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16C99E-34C2-2788-5214-6D7076C38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38421-F4F0-2C83-6EF0-0EF9790E1F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16E62-3BDF-4734-8009-AB8B0CB12220}" type="datetimeFigureOut">
              <a:rPr lang="en-US" smtClean="0"/>
              <a:t>12/14/2023</a:t>
            </a:fld>
            <a:endParaRPr lang="en-US"/>
          </a:p>
        </p:txBody>
      </p:sp>
      <p:sp>
        <p:nvSpPr>
          <p:cNvPr id="5" name="Footer Placeholder 4">
            <a:extLst>
              <a:ext uri="{FF2B5EF4-FFF2-40B4-BE49-F238E27FC236}">
                <a16:creationId xmlns:a16="http://schemas.microsoft.com/office/drawing/2014/main" id="{AF82AA4E-EBD8-B326-0734-8CF8604A70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FF49CF-B015-76D8-A14D-E21D833DE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401A2-DB4E-441E-B8FA-CF92E9B8221F}" type="slidenum">
              <a:rPr lang="en-US" smtClean="0"/>
              <a:t>‹#›</a:t>
            </a:fld>
            <a:endParaRPr lang="en-US"/>
          </a:p>
        </p:txBody>
      </p:sp>
    </p:spTree>
    <p:extLst>
      <p:ext uri="{BB962C8B-B14F-4D97-AF65-F5344CB8AC3E}">
        <p14:creationId xmlns:p14="http://schemas.microsoft.com/office/powerpoint/2010/main" val="3097684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9256B-11AE-4D14-8C08-71F8A1E07B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581885-4824-4E66-93A9-10BD5AAD43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C79B8-6C79-4626-B81C-AED36DBA07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D3709-4C21-4A8F-8D45-01974A5D96D6}" type="datetimeFigureOut">
              <a:rPr lang="en-US" smtClean="0"/>
              <a:t>12/14/2023</a:t>
            </a:fld>
            <a:endParaRPr lang="en-US"/>
          </a:p>
        </p:txBody>
      </p:sp>
      <p:sp>
        <p:nvSpPr>
          <p:cNvPr id="5" name="Footer Placeholder 4">
            <a:extLst>
              <a:ext uri="{FF2B5EF4-FFF2-40B4-BE49-F238E27FC236}">
                <a16:creationId xmlns:a16="http://schemas.microsoft.com/office/drawing/2014/main" id="{89DDDE34-4F5C-4586-B650-67C82B4CCA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D9B28A-17BD-415C-A642-6B5A576993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64280-8C19-4211-865E-464413ABC782}" type="slidenum">
              <a:rPr lang="en-US" smtClean="0"/>
              <a:t>‹#›</a:t>
            </a:fld>
            <a:endParaRPr lang="en-US"/>
          </a:p>
        </p:txBody>
      </p:sp>
      <p:pic>
        <p:nvPicPr>
          <p:cNvPr id="8" name="Picture 6" descr="Logo&#10;&#10;Description automatically generated">
            <a:extLst>
              <a:ext uri="{FF2B5EF4-FFF2-40B4-BE49-F238E27FC236}">
                <a16:creationId xmlns:a16="http://schemas.microsoft.com/office/drawing/2014/main" id="{0E1CA29A-3447-1CC3-DEC4-14770B8535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15081" y="2388622"/>
            <a:ext cx="2080755" cy="2080755"/>
          </a:xfrm>
          <a:prstGeom prst="rect">
            <a:avLst/>
          </a:prstGeom>
        </p:spPr>
      </p:pic>
    </p:spTree>
    <p:extLst>
      <p:ext uri="{BB962C8B-B14F-4D97-AF65-F5344CB8AC3E}">
        <p14:creationId xmlns:p14="http://schemas.microsoft.com/office/powerpoint/2010/main" val="6913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etnamese art collective makes truchigraphy from agricultural waste | Tuoi  Tre News">
            <a:extLst>
              <a:ext uri="{FF2B5EF4-FFF2-40B4-BE49-F238E27FC236}">
                <a16:creationId xmlns:a16="http://schemas.microsoft.com/office/drawing/2014/main" id="{30322696-80A4-2B4F-9A00-009EC463E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44" t="20068" r="9012" b="14222"/>
          <a:stretch/>
        </p:blipFill>
        <p:spPr bwMode="auto">
          <a:xfrm>
            <a:off x="-263485" y="0"/>
            <a:ext cx="12455485" cy="692923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38">
            <a:extLst>
              <a:ext uri="{FF2B5EF4-FFF2-40B4-BE49-F238E27FC236}">
                <a16:creationId xmlns:a16="http://schemas.microsoft.com/office/drawing/2014/main" id="{2EF5E9A1-3115-9FF2-EE57-B55011E9AFED}"/>
              </a:ext>
            </a:extLst>
          </p:cNvPr>
          <p:cNvGrpSpPr/>
          <p:nvPr/>
        </p:nvGrpSpPr>
        <p:grpSpPr>
          <a:xfrm>
            <a:off x="4704507" y="2553132"/>
            <a:ext cx="2963885" cy="1117212"/>
            <a:chOff x="4306424" y="-773439"/>
            <a:chExt cx="4043347" cy="1117212"/>
          </a:xfrm>
        </p:grpSpPr>
        <p:sp>
          <p:nvSpPr>
            <p:cNvPr id="17" name="TextBox 39">
              <a:extLst>
                <a:ext uri="{FF2B5EF4-FFF2-40B4-BE49-F238E27FC236}">
                  <a16:creationId xmlns:a16="http://schemas.microsoft.com/office/drawing/2014/main" id="{2DFC28B7-CA54-2450-0959-DC6C0EBC795E}"/>
                </a:ext>
              </a:extLst>
            </p:cNvPr>
            <p:cNvSpPr txBox="1"/>
            <p:nvPr/>
          </p:nvSpPr>
          <p:spPr>
            <a:xfrm>
              <a:off x="4306424" y="-773439"/>
              <a:ext cx="4043347" cy="1107996"/>
            </a:xfrm>
            <a:prstGeom prst="rect">
              <a:avLst/>
            </a:prstGeom>
            <a:noFill/>
          </p:spPr>
          <p:txBody>
            <a:bodyPr wrap="square">
              <a:spAutoFit/>
            </a:bodyPr>
            <a:lstStyle/>
            <a:p>
              <a:r>
                <a:rPr lang="en-US" sz="6600" b="1" dirty="0" err="1">
                  <a:ln w="127000">
                    <a:solidFill>
                      <a:schemeClr val="bg1"/>
                    </a:solidFill>
                  </a:ln>
                  <a:solidFill>
                    <a:schemeClr val="bg1"/>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Bài</a:t>
              </a:r>
              <a:r>
                <a:rPr lang="en-US" sz="6600" b="1" dirty="0">
                  <a:ln w="127000">
                    <a:solidFill>
                      <a:schemeClr val="bg1"/>
                    </a:solidFill>
                  </a:ln>
                  <a:solidFill>
                    <a:schemeClr val="bg1"/>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 17 </a:t>
              </a:r>
            </a:p>
          </p:txBody>
        </p:sp>
        <p:sp>
          <p:nvSpPr>
            <p:cNvPr id="18" name="TextBox 40">
              <a:extLst>
                <a:ext uri="{FF2B5EF4-FFF2-40B4-BE49-F238E27FC236}">
                  <a16:creationId xmlns:a16="http://schemas.microsoft.com/office/drawing/2014/main" id="{A9A67F6B-7315-BFFD-1722-961A3252440D}"/>
                </a:ext>
              </a:extLst>
            </p:cNvPr>
            <p:cNvSpPr txBox="1"/>
            <p:nvPr/>
          </p:nvSpPr>
          <p:spPr>
            <a:xfrm>
              <a:off x="4306424" y="-764223"/>
              <a:ext cx="4043347" cy="1107996"/>
            </a:xfrm>
            <a:prstGeom prst="rect">
              <a:avLst/>
            </a:prstGeom>
            <a:noFill/>
          </p:spPr>
          <p:txBody>
            <a:bodyPr wrap="square">
              <a:spAutoFit/>
            </a:bodyPr>
            <a:lstStyle/>
            <a:p>
              <a:r>
                <a:rPr lang="en-US" sz="6600" b="1" dirty="0" err="1">
                  <a:solidFill>
                    <a:srgbClr val="CB4D32"/>
                  </a:solidFill>
                  <a:latin typeface="UTM Edwardian" panose="02040603050506020204" pitchFamily="18" charset="0"/>
                </a:rPr>
                <a:t>Bài</a:t>
              </a:r>
              <a:r>
                <a:rPr lang="en-US" sz="6600" b="1" dirty="0">
                  <a:solidFill>
                    <a:srgbClr val="CB4D32"/>
                  </a:solidFill>
                  <a:latin typeface="UTM Edwardian" panose="02040603050506020204" pitchFamily="18" charset="0"/>
                </a:rPr>
                <a:t> 17</a:t>
              </a:r>
            </a:p>
          </p:txBody>
        </p:sp>
      </p:grpSp>
      <p:grpSp>
        <p:nvGrpSpPr>
          <p:cNvPr id="19" name="Group 38">
            <a:extLst>
              <a:ext uri="{FF2B5EF4-FFF2-40B4-BE49-F238E27FC236}">
                <a16:creationId xmlns:a16="http://schemas.microsoft.com/office/drawing/2014/main" id="{73C5216D-73C8-6F4F-5D8C-5C486093495D}"/>
              </a:ext>
            </a:extLst>
          </p:cNvPr>
          <p:cNvGrpSpPr/>
          <p:nvPr/>
        </p:nvGrpSpPr>
        <p:grpSpPr>
          <a:xfrm>
            <a:off x="3689612" y="5509969"/>
            <a:ext cx="5437805" cy="1131395"/>
            <a:chOff x="2761920" y="-646152"/>
            <a:chExt cx="7418282" cy="1131395"/>
          </a:xfrm>
        </p:grpSpPr>
        <p:sp>
          <p:nvSpPr>
            <p:cNvPr id="20" name="TextBox 39">
              <a:extLst>
                <a:ext uri="{FF2B5EF4-FFF2-40B4-BE49-F238E27FC236}">
                  <a16:creationId xmlns:a16="http://schemas.microsoft.com/office/drawing/2014/main" id="{08FC3057-79C3-7012-8B3B-BBC730051BDF}"/>
                </a:ext>
              </a:extLst>
            </p:cNvPr>
            <p:cNvSpPr txBox="1"/>
            <p:nvPr/>
          </p:nvSpPr>
          <p:spPr>
            <a:xfrm>
              <a:off x="2767328" y="-646152"/>
              <a:ext cx="7412874" cy="1107996"/>
            </a:xfrm>
            <a:prstGeom prst="rect">
              <a:avLst/>
            </a:prstGeom>
            <a:noFill/>
          </p:spPr>
          <p:txBody>
            <a:bodyPr wrap="square">
              <a:spAutoFit/>
            </a:bodyPr>
            <a:lstStyle/>
            <a:p>
              <a:r>
                <a:rPr lang="en-US" sz="6600" b="1" dirty="0">
                  <a:ln w="127000">
                    <a:solidFill>
                      <a:schemeClr val="bg1"/>
                    </a:solidFill>
                  </a:ln>
                  <a:solidFill>
                    <a:schemeClr val="bg1"/>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2 </a:t>
              </a:r>
              <a:r>
                <a:rPr lang="en-US" sz="6600" b="1" dirty="0" err="1">
                  <a:ln w="127000">
                    <a:solidFill>
                      <a:schemeClr val="bg1"/>
                    </a:solidFill>
                  </a:ln>
                  <a:solidFill>
                    <a:schemeClr val="bg1"/>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Tiết</a:t>
              </a:r>
              <a:r>
                <a:rPr lang="en-US" sz="6600" b="1" dirty="0">
                  <a:ln w="127000">
                    <a:solidFill>
                      <a:schemeClr val="bg1"/>
                    </a:solidFill>
                  </a:ln>
                  <a:solidFill>
                    <a:schemeClr val="bg1"/>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 – </a:t>
              </a:r>
              <a:r>
                <a:rPr lang="en-US" sz="6600" b="1" dirty="0" err="1">
                  <a:ln w="127000">
                    <a:solidFill>
                      <a:schemeClr val="bg1"/>
                    </a:solidFill>
                  </a:ln>
                  <a:solidFill>
                    <a:schemeClr val="bg1"/>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Tiết</a:t>
              </a:r>
              <a:r>
                <a:rPr lang="en-US" sz="6600" b="1" dirty="0">
                  <a:ln w="127000">
                    <a:solidFill>
                      <a:schemeClr val="bg1"/>
                    </a:solidFill>
                  </a:ln>
                  <a:solidFill>
                    <a:schemeClr val="bg1"/>
                  </a:solidFill>
                  <a:effectLst>
                    <a:outerShdw blurRad="50800" dist="38100" dir="2700000" algn="tl" rotWithShape="0">
                      <a:prstClr val="black">
                        <a:alpha val="40000"/>
                      </a:prstClr>
                    </a:outerShdw>
                  </a:effectLst>
                  <a:latin typeface="UTM Edwardian" panose="02040603050506020204" pitchFamily="18" charset="0"/>
                  <a:cs typeface="Arial" panose="020B0604020202020204" pitchFamily="34" charset="0"/>
                </a:rPr>
                <a:t> 1</a:t>
              </a:r>
            </a:p>
          </p:txBody>
        </p:sp>
        <p:sp>
          <p:nvSpPr>
            <p:cNvPr id="21" name="TextBox 40">
              <a:extLst>
                <a:ext uri="{FF2B5EF4-FFF2-40B4-BE49-F238E27FC236}">
                  <a16:creationId xmlns:a16="http://schemas.microsoft.com/office/drawing/2014/main" id="{81B46C74-A9F8-F3B9-4983-52D454CF6CB6}"/>
                </a:ext>
              </a:extLst>
            </p:cNvPr>
            <p:cNvSpPr txBox="1"/>
            <p:nvPr/>
          </p:nvSpPr>
          <p:spPr>
            <a:xfrm>
              <a:off x="2761920" y="-622753"/>
              <a:ext cx="7096859" cy="1107996"/>
            </a:xfrm>
            <a:prstGeom prst="rect">
              <a:avLst/>
            </a:prstGeom>
            <a:noFill/>
          </p:spPr>
          <p:txBody>
            <a:bodyPr wrap="square">
              <a:spAutoFit/>
            </a:bodyPr>
            <a:lstStyle/>
            <a:p>
              <a:r>
                <a:rPr lang="en-US" sz="6600" b="1" dirty="0">
                  <a:solidFill>
                    <a:srgbClr val="CB4D32"/>
                  </a:solidFill>
                  <a:latin typeface="UTM Edwardian" panose="02040603050506020204" pitchFamily="18" charset="0"/>
                </a:rPr>
                <a:t>2 </a:t>
              </a:r>
              <a:r>
                <a:rPr lang="en-US" sz="6600" b="1" dirty="0" err="1">
                  <a:solidFill>
                    <a:srgbClr val="CB4D32"/>
                  </a:solidFill>
                  <a:latin typeface="UTM Edwardian" panose="02040603050506020204" pitchFamily="18" charset="0"/>
                </a:rPr>
                <a:t>Tiết</a:t>
              </a:r>
              <a:r>
                <a:rPr lang="en-US" sz="6600" b="1" dirty="0">
                  <a:solidFill>
                    <a:srgbClr val="CB4D32"/>
                  </a:solidFill>
                  <a:latin typeface="UTM Edwardian" panose="02040603050506020204" pitchFamily="18" charset="0"/>
                </a:rPr>
                <a:t> – </a:t>
              </a:r>
              <a:r>
                <a:rPr lang="en-US" sz="6600" b="1" dirty="0" err="1">
                  <a:solidFill>
                    <a:srgbClr val="CB4D32"/>
                  </a:solidFill>
                  <a:latin typeface="UTM Edwardian" panose="02040603050506020204" pitchFamily="18" charset="0"/>
                </a:rPr>
                <a:t>Tiết</a:t>
              </a:r>
              <a:r>
                <a:rPr lang="en-US" sz="6600" b="1" dirty="0">
                  <a:solidFill>
                    <a:srgbClr val="CB4D32"/>
                  </a:solidFill>
                  <a:latin typeface="UTM Edwardian" panose="02040603050506020204" pitchFamily="18" charset="0"/>
                </a:rPr>
                <a:t> 1</a:t>
              </a:r>
            </a:p>
          </p:txBody>
        </p:sp>
      </p:grpSp>
      <p:sp>
        <p:nvSpPr>
          <p:cNvPr id="3" name="TextBox 2">
            <a:extLst>
              <a:ext uri="{FF2B5EF4-FFF2-40B4-BE49-F238E27FC236}">
                <a16:creationId xmlns:a16="http://schemas.microsoft.com/office/drawing/2014/main" id="{5722A522-FBB3-A9F0-D299-64ABDBF30EAB}"/>
              </a:ext>
            </a:extLst>
          </p:cNvPr>
          <p:cNvSpPr txBox="1"/>
          <p:nvPr/>
        </p:nvSpPr>
        <p:spPr>
          <a:xfrm>
            <a:off x="4962609" y="1591339"/>
            <a:ext cx="2250615" cy="769441"/>
          </a:xfrm>
          <a:prstGeom prst="rect">
            <a:avLst/>
          </a:prstGeom>
          <a:noFill/>
        </p:spPr>
        <p:txBody>
          <a:bodyPr wrap="square">
            <a:spAutoFit/>
          </a:bodyPr>
          <a:lstStyle/>
          <a:p>
            <a:r>
              <a:rPr kumimoji="0" lang="en-US" sz="4400" b="0" i="0" u="none" strike="noStrike" kern="1200" cap="none" spc="0" normalizeH="0" baseline="0" noProof="0" dirty="0">
                <a:ln w="292100">
                  <a:solidFill>
                    <a:schemeClr val="bg1"/>
                  </a:solidFill>
                </a:ln>
                <a:solidFill>
                  <a:schemeClr val="bg1"/>
                </a:solidFill>
                <a:effectLst/>
                <a:uLnTx/>
                <a:uFillTx/>
                <a:latin typeface="UTM Cookies" panose="02040603050506020204" pitchFamily="18" charset="0"/>
              </a:rPr>
              <a:t>LỊCH SỬ</a:t>
            </a:r>
            <a:r>
              <a:rPr kumimoji="0" lang="vi-VN" sz="4400" b="0" i="0" u="none" strike="noStrike" kern="1200" cap="none" spc="0" normalizeH="0" baseline="0" noProof="0" dirty="0">
                <a:ln w="292100">
                  <a:solidFill>
                    <a:schemeClr val="bg1"/>
                  </a:solidFill>
                </a:ln>
                <a:solidFill>
                  <a:schemeClr val="bg1"/>
                </a:solidFill>
                <a:effectLst/>
                <a:uLnTx/>
                <a:uFillTx/>
                <a:latin typeface="UTM Cookies" panose="02040603050506020204" pitchFamily="18" charset="0"/>
              </a:rPr>
              <a:t> </a:t>
            </a:r>
            <a:endParaRPr lang="en-US" sz="2000" dirty="0">
              <a:ln w="292100">
                <a:solidFill>
                  <a:schemeClr val="bg1"/>
                </a:solidFill>
              </a:ln>
              <a:solidFill>
                <a:schemeClr val="bg1"/>
              </a:solidFill>
            </a:endParaRPr>
          </a:p>
        </p:txBody>
      </p:sp>
      <p:sp>
        <p:nvSpPr>
          <p:cNvPr id="24" name="TextBox 23">
            <a:extLst>
              <a:ext uri="{FF2B5EF4-FFF2-40B4-BE49-F238E27FC236}">
                <a16:creationId xmlns:a16="http://schemas.microsoft.com/office/drawing/2014/main" id="{14F7F94F-003B-31AB-095F-F2EEA98F7B2B}"/>
              </a:ext>
            </a:extLst>
          </p:cNvPr>
          <p:cNvSpPr txBox="1"/>
          <p:nvPr/>
        </p:nvSpPr>
        <p:spPr>
          <a:xfrm>
            <a:off x="4970692" y="1603039"/>
            <a:ext cx="2250615" cy="769441"/>
          </a:xfrm>
          <a:prstGeom prst="rect">
            <a:avLst/>
          </a:prstGeom>
          <a:noFill/>
        </p:spPr>
        <p:txBody>
          <a:bodyPr wrap="square">
            <a:spAutoFit/>
          </a:bodyPr>
          <a:lstStyle/>
          <a:p>
            <a:r>
              <a:rPr kumimoji="0" lang="en-US" sz="44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rPr>
              <a:t>LỊCH SỬ</a:t>
            </a:r>
            <a:r>
              <a:rPr kumimoji="0" lang="vi-VN" sz="44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rPr>
              <a:t> </a:t>
            </a:r>
            <a:endParaRPr lang="en-US" sz="2000" dirty="0">
              <a:solidFill>
                <a:srgbClr val="FF0000"/>
              </a:solidFill>
            </a:endParaRPr>
          </a:p>
        </p:txBody>
      </p:sp>
      <p:sp>
        <p:nvSpPr>
          <p:cNvPr id="4" name="Rectangle: Rounded Corners 3">
            <a:extLst>
              <a:ext uri="{FF2B5EF4-FFF2-40B4-BE49-F238E27FC236}">
                <a16:creationId xmlns:a16="http://schemas.microsoft.com/office/drawing/2014/main" id="{8A5BCE5A-D1B0-7A24-C7D9-0E4BB1F8C249}"/>
              </a:ext>
            </a:extLst>
          </p:cNvPr>
          <p:cNvSpPr/>
          <p:nvPr/>
        </p:nvSpPr>
        <p:spPr>
          <a:xfrm>
            <a:off x="1523795" y="244196"/>
            <a:ext cx="9712960" cy="10063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61E1C62B-6F1A-F970-A308-CADB644CDD7D}"/>
              </a:ext>
            </a:extLst>
          </p:cNvPr>
          <p:cNvSpPr txBox="1">
            <a:spLocks/>
          </p:cNvSpPr>
          <p:nvPr/>
        </p:nvSpPr>
        <p:spPr>
          <a:xfrm>
            <a:off x="955245" y="-297994"/>
            <a:ext cx="10906540" cy="14883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dirty="0" err="1">
                <a:latin typeface="UTM Edwardian" panose="02040603050506020204" pitchFamily="18" charset="0"/>
              </a:rPr>
              <a:t>Thứ</a:t>
            </a:r>
            <a:r>
              <a:rPr lang="en-US" dirty="0">
                <a:latin typeface="UTM Edwardian" panose="02040603050506020204" pitchFamily="18" charset="0"/>
              </a:rPr>
              <a:t> …… </a:t>
            </a:r>
            <a:r>
              <a:rPr lang="en-US" dirty="0" err="1">
                <a:latin typeface="UTM Edwardian" panose="02040603050506020204" pitchFamily="18" charset="0"/>
              </a:rPr>
              <a:t>ngày</a:t>
            </a:r>
            <a:r>
              <a:rPr lang="en-US" dirty="0">
                <a:latin typeface="UTM Edwardian" panose="02040603050506020204" pitchFamily="18" charset="0"/>
              </a:rPr>
              <a:t> …. </a:t>
            </a:r>
            <a:r>
              <a:rPr lang="en-US" dirty="0" err="1">
                <a:latin typeface="UTM Edwardian" panose="02040603050506020204" pitchFamily="18" charset="0"/>
              </a:rPr>
              <a:t>tháng</a:t>
            </a:r>
            <a:r>
              <a:rPr lang="en-US" dirty="0">
                <a:latin typeface="UTM Edwardian" panose="02040603050506020204" pitchFamily="18" charset="0"/>
              </a:rPr>
              <a:t> …. </a:t>
            </a:r>
            <a:r>
              <a:rPr lang="en-US" dirty="0" err="1">
                <a:latin typeface="UTM Edwardian" panose="02040603050506020204" pitchFamily="18" charset="0"/>
              </a:rPr>
              <a:t>năm</a:t>
            </a:r>
            <a:r>
              <a:rPr lang="en-US" dirty="0">
                <a:latin typeface="UTM Edwardian" panose="02040603050506020204" pitchFamily="18" charset="0"/>
              </a:rPr>
              <a:t>….</a:t>
            </a:r>
            <a:endParaRPr lang="en-US" dirty="0">
              <a:latin typeface="iCiel Pony" panose="02000000000000000000" pitchFamily="2" charset="0"/>
            </a:endParaRPr>
          </a:p>
        </p:txBody>
      </p:sp>
      <p:pic>
        <p:nvPicPr>
          <p:cNvPr id="6" name="Picture 5" descr="Cartoon characters of a child and child&#10;&#10;Description automatically generated">
            <a:extLst>
              <a:ext uri="{FF2B5EF4-FFF2-40B4-BE49-F238E27FC236}">
                <a16:creationId xmlns:a16="http://schemas.microsoft.com/office/drawing/2014/main" id="{C1C1D1F7-ACD1-3A7C-3513-25DD28C825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125" b="90413" l="10415" r="47321">
                        <a14:foregroundMark x1="24220" y1="31958" x2="24069" y2="36367"/>
                        <a14:foregroundMark x1="39661" y1="31958" x2="39510" y2="38997"/>
                        <a14:foregroundMark x1="25098" y1="31594" x2="25250" y2="40170"/>
                        <a14:foregroundMark x1="28277" y1="15372" x2="31729" y2="27791"/>
                        <a14:foregroundMark x1="35180" y1="11165" x2="33212" y2="42799"/>
                        <a14:foregroundMark x1="46594" y1="30380" x2="47321" y2="34183"/>
                        <a14:foregroundMark x1="28429" y1="30583" x2="27520" y2="44377"/>
                        <a14:foregroundMark x1="37269" y1="31392" x2="37421" y2="42395"/>
                        <a14:foregroundMark x1="14441" y1="41181" x2="22707" y2="50607"/>
                        <a14:foregroundMark x1="11898" y1="37176" x2="11898" y2="37176"/>
                        <a14:foregroundMark x1="11444" y1="37176" x2="12958" y2="38794"/>
                        <a14:foregroundMark x1="10415" y1="39361" x2="12807" y2="41586"/>
                        <a14:foregroundMark x1="18801" y1="48382" x2="28277" y2="57605"/>
                        <a14:foregroundMark x1="16863" y1="41990" x2="26461" y2="49798"/>
                        <a14:foregroundMark x1="16409" y1="45591" x2="22707" y2="55583"/>
                        <a14:foregroundMark x1="15047" y1="45995" x2="19861" y2="50607"/>
                        <a14:foregroundMark x1="38934" y1="53398" x2="41326" y2="61206"/>
                        <a14:foregroundMark x1="39086" y1="50405" x2="38783" y2="56189"/>
                        <a14:foregroundMark x1="32758" y1="51173" x2="31880" y2="62985"/>
                        <a14:foregroundMark x1="30215" y1="50607" x2="30518" y2="60801"/>
                        <a14:foregroundMark x1="33818" y1="49393" x2="34272" y2="56189"/>
                        <a14:foregroundMark x1="29307" y1="48180" x2="29155" y2="59385"/>
                        <a14:foregroundMark x1="26309" y1="30178" x2="27369" y2="41990"/>
                        <a14:foregroundMark x1="36058" y1="87217" x2="36664" y2="89604"/>
                        <a14:foregroundMark x1="28701" y1="87015" x2="28853" y2="88835"/>
                        <a14:foregroundMark x1="10536" y1="42395" x2="10990" y2="42395"/>
                      </a14:backgroundRemoval>
                    </a14:imgEffect>
                  </a14:imgLayer>
                </a14:imgProps>
              </a:ext>
              <a:ext uri="{28A0092B-C50C-407E-A947-70E740481C1C}">
                <a14:useLocalDpi xmlns:a14="http://schemas.microsoft.com/office/drawing/2010/main" val="0"/>
              </a:ext>
            </a:extLst>
          </a:blip>
          <a:srcRect l="8597" t="4560" r="49665"/>
          <a:stretch/>
        </p:blipFill>
        <p:spPr>
          <a:xfrm>
            <a:off x="18531" y="2519554"/>
            <a:ext cx="2594220" cy="4449172"/>
          </a:xfrm>
          <a:prstGeom prst="rect">
            <a:avLst/>
          </a:prstGeom>
        </p:spPr>
      </p:pic>
      <p:pic>
        <p:nvPicPr>
          <p:cNvPr id="7" name="Picture 6" descr="Cartoon characters of a child and child&#10;&#10;Description automatically generated">
            <a:extLst>
              <a:ext uri="{FF2B5EF4-FFF2-40B4-BE49-F238E27FC236}">
                <a16:creationId xmlns:a16="http://schemas.microsoft.com/office/drawing/2014/main" id="{9CC2D290-F5A5-AB17-1D82-E579A373C2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885" b="89984" l="9997" r="89973">
                        <a14:foregroundMark x1="34262" y1="8885" x2="34262" y2="8885"/>
                        <a14:foregroundMark x1="25417" y1="28433" x2="29749" y2="44669"/>
                        <a14:foregroundMark x1="31748" y1="38005" x2="29930" y2="60218"/>
                        <a14:foregroundMark x1="12935" y1="38651" x2="14935" y2="42892"/>
                        <a14:foregroundMark x1="11754" y1="36672" x2="11754" y2="38207"/>
                        <a14:foregroundMark x1="10270" y1="40428" x2="10270" y2="40428"/>
                        <a14:foregroundMark x1="10421" y1="42003" x2="10421" y2="42003"/>
                        <a14:foregroundMark x1="18934" y1="46002" x2="22932" y2="50202"/>
                        <a14:foregroundMark x1="37595" y1="51535" x2="39594" y2="57997"/>
                        <a14:foregroundMark x1="71251" y1="20679" x2="72099" y2="50202"/>
                        <a14:foregroundMark x1="70251" y1="51777" x2="70251" y2="69103"/>
                        <a14:foregroundMark x1="63254" y1="52666" x2="63254" y2="55129"/>
                        <a14:foregroundMark x1="64768" y1="52423" x2="63102" y2="58239"/>
                        <a14:foregroundMark x1="64920" y1="50000" x2="63254" y2="53998"/>
                        <a14:foregroundMark x1="62436" y1="56220" x2="62102" y2="58683"/>
                        <a14:foregroundMark x1="63254" y1="53554" x2="62587" y2="55331"/>
                        <a14:foregroundMark x1="78946" y1="53110" x2="79764" y2="56462"/>
                        <a14:foregroundMark x1="78098" y1="51333" x2="80097" y2="59572"/>
                        <a14:foregroundMark x1="80097" y1="59572" x2="80097" y2="59774"/>
                        <a14:foregroundMark x1="79612" y1="53756" x2="80430" y2="58441"/>
                        <a14:foregroundMark x1="78279" y1="51535" x2="78431" y2="52221"/>
                        <a14:foregroundMark x1="76765" y1="83562" x2="76916" y2="88207"/>
                        <a14:foregroundMark x1="65768" y1="85339" x2="66101" y2="89540"/>
                        <a14:foregroundMark x1="26749" y1="86874" x2="28082" y2="87561"/>
                        <a14:foregroundMark x1="36595" y1="87116" x2="36777" y2="89095"/>
                      </a14:backgroundRemoval>
                    </a14:imgEffect>
                  </a14:imgLayer>
                </a14:imgProps>
              </a:ext>
              <a:ext uri="{28A0092B-C50C-407E-A947-70E740481C1C}">
                <a14:useLocalDpi xmlns:a14="http://schemas.microsoft.com/office/drawing/2010/main" val="0"/>
              </a:ext>
            </a:extLst>
          </a:blip>
          <a:srcRect l="52897" t="4560" r="9708" b="4560"/>
          <a:stretch/>
        </p:blipFill>
        <p:spPr>
          <a:xfrm>
            <a:off x="9400902" y="2129248"/>
            <a:ext cx="2594220" cy="4728752"/>
          </a:xfrm>
          <a:prstGeom prst="rect">
            <a:avLst/>
          </a:prstGeom>
        </p:spPr>
      </p:pic>
      <p:pic>
        <p:nvPicPr>
          <p:cNvPr id="9" name="Picture 8">
            <a:extLst>
              <a:ext uri="{FF2B5EF4-FFF2-40B4-BE49-F238E27FC236}">
                <a16:creationId xmlns:a16="http://schemas.microsoft.com/office/drawing/2014/main" id="{D36ED1D8-0626-7C37-06D4-3BF936D31E1B}"/>
              </a:ext>
            </a:extLst>
          </p:cNvPr>
          <p:cNvPicPr>
            <a:picLocks noChangeAspect="1"/>
          </p:cNvPicPr>
          <p:nvPr/>
        </p:nvPicPr>
        <p:blipFill>
          <a:blip r:embed="rId7"/>
          <a:stretch>
            <a:fillRect/>
          </a:stretch>
        </p:blipFill>
        <p:spPr>
          <a:xfrm>
            <a:off x="2448244" y="3204766"/>
            <a:ext cx="7559695" cy="3078747"/>
          </a:xfrm>
          <a:prstGeom prst="rect">
            <a:avLst/>
          </a:prstGeom>
        </p:spPr>
      </p:pic>
    </p:spTree>
    <p:extLst>
      <p:ext uri="{BB962C8B-B14F-4D97-AF65-F5344CB8AC3E}">
        <p14:creationId xmlns:p14="http://schemas.microsoft.com/office/powerpoint/2010/main" val="136240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900" decel="100000" fill="hold"/>
                                        <p:tgtEl>
                                          <p:spTgt spid="2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1"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1)">
                                      <p:cBhvr>
                                        <p:cTn id="20" dur="2000"/>
                                        <p:tgtEl>
                                          <p:spTgt spid="3"/>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heel(1)">
                                      <p:cBhvr>
                                        <p:cTn id="23" dur="2000"/>
                                        <p:tgtEl>
                                          <p:spTgt spid="24"/>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500"/>
                            </p:stCondLst>
                            <p:childTnLst>
                              <p:par>
                                <p:cTn id="29" presetID="16" presetClass="entr" presetSubtype="21"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4" grpId="0" animBg="1"/>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1D2730-7E3F-8CF8-FF7E-8439929AAD67}"/>
              </a:ext>
            </a:extLst>
          </p:cNvPr>
          <p:cNvPicPr>
            <a:picLocks noChangeAspect="1"/>
          </p:cNvPicPr>
          <p:nvPr/>
        </p:nvPicPr>
        <p:blipFill>
          <a:blip r:embed="rId2"/>
          <a:stretch>
            <a:fillRect/>
          </a:stretch>
        </p:blipFill>
        <p:spPr>
          <a:xfrm>
            <a:off x="0" y="0"/>
            <a:ext cx="12192000" cy="6857999"/>
          </a:xfrm>
          <a:prstGeom prst="rect">
            <a:avLst/>
          </a:prstGeom>
        </p:spPr>
      </p:pic>
      <p:sp>
        <p:nvSpPr>
          <p:cNvPr id="11" name="Rectangle: Rounded Corners 7">
            <a:extLst>
              <a:ext uri="{FF2B5EF4-FFF2-40B4-BE49-F238E27FC236}">
                <a16:creationId xmlns:a16="http://schemas.microsoft.com/office/drawing/2014/main" id="{4CCB4B4B-6976-3419-9D52-E6D86AE43CDB}"/>
              </a:ext>
            </a:extLst>
          </p:cNvPr>
          <p:cNvSpPr/>
          <p:nvPr/>
        </p:nvSpPr>
        <p:spPr>
          <a:xfrm>
            <a:off x="103506" y="135710"/>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96B17A10-1626-0176-A8D3-16B830904AC1}"/>
              </a:ext>
            </a:extLst>
          </p:cNvPr>
          <p:cNvSpPr txBox="1"/>
          <p:nvPr/>
        </p:nvSpPr>
        <p:spPr>
          <a:xfrm>
            <a:off x="142730" y="2090171"/>
            <a:ext cx="11785665" cy="2677656"/>
          </a:xfrm>
          <a:prstGeom prst="rect">
            <a:avLst/>
          </a:prstGeom>
          <a:noFill/>
        </p:spPr>
        <p:txBody>
          <a:bodyPr wrap="square">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Ngày 30 – 8 -1945, tại Ngọ Môn (Huế), trước sự chứng kiến của hàng ngàn người dân, vua Bảo Đại đã đọc chiếu thoái vị và trao lại ấn, kiếm cho đại diện Chính phủ lâm thời. Sự kiện đó đã đánh dấu mốc kết thúc của chế độ phong kiến ở Việt Nam.</a:t>
            </a:r>
          </a:p>
          <a:p>
            <a:pPr algn="just"/>
            <a:r>
              <a:rPr lang="vi-VN" sz="2800" dirty="0">
                <a:latin typeface="Calibri" panose="020F0502020204030204" pitchFamily="34" charset="0"/>
                <a:ea typeface="Calibri" panose="020F0502020204030204" pitchFamily="34" charset="0"/>
                <a:cs typeface="Calibri" panose="020F0502020204030204" pitchFamily="34" charset="0"/>
              </a:rPr>
              <a:t>		         (Theo Trần Quỳnh Cư, Nguyễn Hữu Đạo, Đỗ Thị Nguyệt Quang,</a:t>
            </a:r>
          </a:p>
          <a:p>
            <a:pPr algn="just"/>
            <a:r>
              <a:rPr lang="vi-VN" sz="2800" i="1" dirty="0">
                <a:latin typeface="Calibri" panose="020F0502020204030204" pitchFamily="34" charset="0"/>
                <a:ea typeface="Calibri" panose="020F0502020204030204" pitchFamily="34" charset="0"/>
                <a:cs typeface="Calibri" panose="020F0502020204030204" pitchFamily="34" charset="0"/>
              </a:rPr>
              <a:t>         Việt Nam những sự kiện lịch sử </a:t>
            </a:r>
            <a:r>
              <a:rPr lang="vi-VN" sz="2800" dirty="0">
                <a:latin typeface="Calibri" panose="020F0502020204030204" pitchFamily="34" charset="0"/>
                <a:ea typeface="Calibri" panose="020F0502020204030204" pitchFamily="34" charset="0"/>
                <a:cs typeface="Calibri" panose="020F0502020204030204" pitchFamily="34" charset="0"/>
              </a:rPr>
              <a:t>(1945 – 1975), NXB Giáo dục, Hà Nội, 2002)</a:t>
            </a:r>
          </a:p>
        </p:txBody>
      </p:sp>
      <p:sp>
        <p:nvSpPr>
          <p:cNvPr id="9" name="TextBox 8">
            <a:extLst>
              <a:ext uri="{FF2B5EF4-FFF2-40B4-BE49-F238E27FC236}">
                <a16:creationId xmlns:a16="http://schemas.microsoft.com/office/drawing/2014/main" id="{1CFBC175-CF1C-F4B6-9543-70FDC2636BCB}"/>
              </a:ext>
            </a:extLst>
          </p:cNvPr>
          <p:cNvSpPr txBox="1"/>
          <p:nvPr/>
        </p:nvSpPr>
        <p:spPr>
          <a:xfrm>
            <a:off x="2195830" y="532560"/>
            <a:ext cx="8250305" cy="923330"/>
          </a:xfrm>
          <a:prstGeom prst="rect">
            <a:avLst/>
          </a:prstGeom>
          <a:noFill/>
        </p:spPr>
        <p:txBody>
          <a:bodyPr wrap="square">
            <a:spAutoFit/>
          </a:bodyPr>
          <a:lstStyle/>
          <a:p>
            <a:pPr algn="ctr"/>
            <a:r>
              <a:rPr kumimoji="0" lang="vi-VN" sz="5400" b="0" i="0" u="none" strike="noStrike" kern="1200" cap="none" spc="0" normalizeH="0" baseline="0" noProof="0" dirty="0">
                <a:ln>
                  <a:noFill/>
                </a:ln>
                <a:solidFill>
                  <a:srgbClr val="FF0000"/>
                </a:solidFill>
                <a:effectLst/>
                <a:uLnTx/>
                <a:uFillTx/>
                <a:latin typeface="UTM Mother" panose="02040603050506020204" pitchFamily="18" charset="0"/>
                <a:ea typeface="+mn-ea"/>
                <a:cs typeface="Arial" panose="020B0604020202020204" pitchFamily="34" charset="0"/>
              </a:rPr>
              <a:t>Vua Bảo Đại thoái vị</a:t>
            </a:r>
            <a:endParaRPr lang="en-US" sz="1050" dirty="0"/>
          </a:p>
        </p:txBody>
      </p:sp>
      <p:pic>
        <p:nvPicPr>
          <p:cNvPr id="13" name="Picture 12" descr="A yellow dragon with black background&#10;&#10;Description automatically generated">
            <a:extLst>
              <a:ext uri="{FF2B5EF4-FFF2-40B4-BE49-F238E27FC236}">
                <a16:creationId xmlns:a16="http://schemas.microsoft.com/office/drawing/2014/main" id="{74C265F3-0267-2A27-1C27-94955C9AF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2664" y="5113060"/>
            <a:ext cx="2195830" cy="1609230"/>
          </a:xfrm>
          <a:prstGeom prst="rect">
            <a:avLst/>
          </a:prstGeom>
        </p:spPr>
      </p:pic>
      <p:pic>
        <p:nvPicPr>
          <p:cNvPr id="14" name="Picture 13" descr="A yellow dragon with black background&#10;&#10;Description automatically generated">
            <a:extLst>
              <a:ext uri="{FF2B5EF4-FFF2-40B4-BE49-F238E27FC236}">
                <a16:creationId xmlns:a16="http://schemas.microsoft.com/office/drawing/2014/main" id="{A7769281-87CC-0FA7-5D2A-B95FAFF2E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5137935"/>
            <a:ext cx="2195830" cy="1609230"/>
          </a:xfrm>
          <a:prstGeom prst="rect">
            <a:avLst/>
          </a:prstGeom>
        </p:spPr>
      </p:pic>
    </p:spTree>
    <p:extLst>
      <p:ext uri="{BB962C8B-B14F-4D97-AF65-F5344CB8AC3E}">
        <p14:creationId xmlns:p14="http://schemas.microsoft.com/office/powerpoint/2010/main" val="251040947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E12E09-B894-48E4-A869-5A32702F2113}"/>
              </a:ext>
            </a:extLst>
          </p:cNvPr>
          <p:cNvPicPr>
            <a:picLocks noChangeAspect="1"/>
          </p:cNvPicPr>
          <p:nvPr/>
        </p:nvPicPr>
        <p:blipFill>
          <a:blip r:embed="rId2"/>
          <a:stretch>
            <a:fillRect/>
          </a:stretch>
        </p:blipFill>
        <p:spPr>
          <a:xfrm>
            <a:off x="0" y="0"/>
            <a:ext cx="12192000" cy="6857999"/>
          </a:xfrm>
          <a:prstGeom prst="rect">
            <a:avLst/>
          </a:prstGeom>
        </p:spPr>
      </p:pic>
      <p:sp>
        <p:nvSpPr>
          <p:cNvPr id="11" name="Rectangle: Rounded Corners 7">
            <a:extLst>
              <a:ext uri="{FF2B5EF4-FFF2-40B4-BE49-F238E27FC236}">
                <a16:creationId xmlns:a16="http://schemas.microsoft.com/office/drawing/2014/main" id="{A5582741-82A2-4C3C-4E72-F228F9593A0C}"/>
              </a:ext>
            </a:extLst>
          </p:cNvPr>
          <p:cNvSpPr/>
          <p:nvPr/>
        </p:nvSpPr>
        <p:spPr>
          <a:xfrm>
            <a:off x="103506" y="135710"/>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descr="A group of cartoon characters&#10;&#10;Description automatically generated">
            <a:extLst>
              <a:ext uri="{FF2B5EF4-FFF2-40B4-BE49-F238E27FC236}">
                <a16:creationId xmlns:a16="http://schemas.microsoft.com/office/drawing/2014/main" id="{D41CE290-4BFD-757A-9184-35227FDCF2C7}"/>
              </a:ext>
            </a:extLst>
          </p:cNvPr>
          <p:cNvPicPr>
            <a:picLocks noChangeAspect="1"/>
          </p:cNvPicPr>
          <p:nvPr/>
        </p:nvPicPr>
        <p:blipFill rotWithShape="1">
          <a:blip r:embed="rId3">
            <a:extLst>
              <a:ext uri="{28A0092B-C50C-407E-A947-70E740481C1C}">
                <a14:useLocalDpi xmlns:a14="http://schemas.microsoft.com/office/drawing/2010/main" val="0"/>
              </a:ext>
            </a:extLst>
          </a:blip>
          <a:srcRect l="50893" t="63695" r="1980" b="5483"/>
          <a:stretch/>
        </p:blipFill>
        <p:spPr>
          <a:xfrm>
            <a:off x="132080" y="1924768"/>
            <a:ext cx="4017861" cy="3512481"/>
          </a:xfrm>
          <a:prstGeom prst="rect">
            <a:avLst/>
          </a:prstGeom>
        </p:spPr>
      </p:pic>
      <p:sp>
        <p:nvSpPr>
          <p:cNvPr id="2" name="Rectangle: Rounded Corners 1">
            <a:extLst>
              <a:ext uri="{FF2B5EF4-FFF2-40B4-BE49-F238E27FC236}">
                <a16:creationId xmlns:a16="http://schemas.microsoft.com/office/drawing/2014/main" id="{90B7F8B6-4B56-A23F-28FB-7911671215ED}"/>
              </a:ext>
            </a:extLst>
          </p:cNvPr>
          <p:cNvSpPr/>
          <p:nvPr/>
        </p:nvSpPr>
        <p:spPr>
          <a:xfrm>
            <a:off x="3668900" y="2951543"/>
            <a:ext cx="8019068" cy="335535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yellow cloud with white border&#10;&#10;Description automatically generated">
            <a:extLst>
              <a:ext uri="{FF2B5EF4-FFF2-40B4-BE49-F238E27FC236}">
                <a16:creationId xmlns:a16="http://schemas.microsoft.com/office/drawing/2014/main" id="{4D125385-34BB-FA0C-9534-24F7F47BFCC1}"/>
              </a:ext>
            </a:extLst>
          </p:cNvPr>
          <p:cNvPicPr>
            <a:picLocks noChangeAspect="1"/>
          </p:cNvPicPr>
          <p:nvPr/>
        </p:nvPicPr>
        <p:blipFill rotWithShape="1">
          <a:blip r:embed="rId4">
            <a:extLst>
              <a:ext uri="{28A0092B-C50C-407E-A947-70E740481C1C}">
                <a14:useLocalDpi xmlns:a14="http://schemas.microsoft.com/office/drawing/2010/main" val="0"/>
              </a:ext>
            </a:extLst>
          </a:blip>
          <a:srcRect t="8914" b="16686"/>
          <a:stretch/>
        </p:blipFill>
        <p:spPr>
          <a:xfrm rot="438211">
            <a:off x="3495194" y="554678"/>
            <a:ext cx="4017861" cy="2989261"/>
          </a:xfrm>
          <a:prstGeom prst="rect">
            <a:avLst/>
          </a:prstGeom>
        </p:spPr>
      </p:pic>
      <p:sp>
        <p:nvSpPr>
          <p:cNvPr id="4" name="TextBox 3">
            <a:extLst>
              <a:ext uri="{FF2B5EF4-FFF2-40B4-BE49-F238E27FC236}">
                <a16:creationId xmlns:a16="http://schemas.microsoft.com/office/drawing/2014/main" id="{B628F0A3-9BD9-F3EC-C34F-E62E6FB665E6}"/>
              </a:ext>
            </a:extLst>
          </p:cNvPr>
          <p:cNvSpPr txBox="1"/>
          <p:nvPr/>
        </p:nvSpPr>
        <p:spPr>
          <a:xfrm>
            <a:off x="3898092" y="1068045"/>
            <a:ext cx="3548423" cy="1446550"/>
          </a:xfrm>
          <a:prstGeom prst="rect">
            <a:avLst/>
          </a:prstGeom>
          <a:noFill/>
        </p:spPr>
        <p:txBody>
          <a:bodyPr wrap="square">
            <a:spAutoFit/>
          </a:bodyPr>
          <a:lstStyle/>
          <a:p>
            <a:pPr algn="ctr"/>
            <a:r>
              <a:rPr kumimoji="0" lang="vi-VN" sz="4400" b="0" i="0" u="none" strike="noStrike" kern="1200" cap="none" spc="0" normalizeH="0" baseline="0" noProof="0" dirty="0">
                <a:ln>
                  <a:noFill/>
                </a:ln>
                <a:solidFill>
                  <a:schemeClr val="bg1"/>
                </a:solidFill>
                <a:effectLst/>
                <a:uLnTx/>
                <a:uFillTx/>
                <a:latin typeface="UTM Mother" panose="02040603050506020204" pitchFamily="18" charset="0"/>
                <a:ea typeface="+mn-ea"/>
                <a:cs typeface="Arial" panose="020B0604020202020204" pitchFamily="34" charset="0"/>
              </a:rPr>
              <a:t>Gợi ý </a:t>
            </a:r>
          </a:p>
          <a:p>
            <a:pPr algn="ctr"/>
            <a:r>
              <a:rPr kumimoji="0" lang="vi-VN" sz="4400" b="0" i="0" u="none" strike="noStrike" kern="1200" cap="none" spc="0" normalizeH="0" baseline="0" noProof="0" dirty="0">
                <a:ln>
                  <a:noFill/>
                </a:ln>
                <a:solidFill>
                  <a:schemeClr val="bg1"/>
                </a:solidFill>
                <a:effectLst/>
                <a:uLnTx/>
                <a:uFillTx/>
                <a:latin typeface="UTM Mother" panose="02040603050506020204" pitchFamily="18" charset="0"/>
                <a:ea typeface="+mn-ea"/>
                <a:cs typeface="Arial" panose="020B0604020202020204" pitchFamily="34" charset="0"/>
              </a:rPr>
              <a:t>trình bày</a:t>
            </a:r>
            <a:endParaRPr lang="en-US" dirty="0">
              <a:solidFill>
                <a:schemeClr val="bg1"/>
              </a:solidFill>
            </a:endParaRPr>
          </a:p>
        </p:txBody>
      </p:sp>
      <p:sp>
        <p:nvSpPr>
          <p:cNvPr id="6" name="TextBox 5">
            <a:extLst>
              <a:ext uri="{FF2B5EF4-FFF2-40B4-BE49-F238E27FC236}">
                <a16:creationId xmlns:a16="http://schemas.microsoft.com/office/drawing/2014/main" id="{FD28E2A0-3B0F-4371-D4F2-0A31947F2C27}"/>
              </a:ext>
            </a:extLst>
          </p:cNvPr>
          <p:cNvSpPr txBox="1"/>
          <p:nvPr/>
        </p:nvSpPr>
        <p:spPr>
          <a:xfrm>
            <a:off x="3979946" y="3511882"/>
            <a:ext cx="7878018" cy="523220"/>
          </a:xfrm>
          <a:prstGeom prst="rect">
            <a:avLst/>
          </a:prstGeom>
          <a:noFill/>
        </p:spPr>
        <p:txBody>
          <a:bodyPr wrap="square">
            <a:spAutoFit/>
          </a:bodyPr>
          <a:lstStyle/>
          <a:p>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Sự kiện vua Bảo Đại thoái vị diễn ra khi nào?</a:t>
            </a:r>
            <a:endParaRPr lang="en-US" dirty="0"/>
          </a:p>
        </p:txBody>
      </p:sp>
      <p:sp>
        <p:nvSpPr>
          <p:cNvPr id="7" name="TextBox 6">
            <a:extLst>
              <a:ext uri="{FF2B5EF4-FFF2-40B4-BE49-F238E27FC236}">
                <a16:creationId xmlns:a16="http://schemas.microsoft.com/office/drawing/2014/main" id="{888281A2-106B-698C-69CC-BD985E4DCE29}"/>
              </a:ext>
            </a:extLst>
          </p:cNvPr>
          <p:cNvSpPr txBox="1"/>
          <p:nvPr/>
        </p:nvSpPr>
        <p:spPr>
          <a:xfrm>
            <a:off x="3979944" y="4139808"/>
            <a:ext cx="7777767" cy="954107"/>
          </a:xfrm>
          <a:prstGeom prst="rect">
            <a:avLst/>
          </a:prstGeom>
          <a:noFill/>
        </p:spPr>
        <p:txBody>
          <a:bodyPr wrap="square">
            <a:spAutoFit/>
          </a:bodyPr>
          <a:lstStyle/>
          <a:p>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Vua Bảo Đại đã trao lại gì cho đại diện Chính phủ lâm thời?</a:t>
            </a:r>
            <a:endParaRPr lang="en-US" dirty="0"/>
          </a:p>
        </p:txBody>
      </p:sp>
      <p:sp>
        <p:nvSpPr>
          <p:cNvPr id="8" name="TextBox 7">
            <a:extLst>
              <a:ext uri="{FF2B5EF4-FFF2-40B4-BE49-F238E27FC236}">
                <a16:creationId xmlns:a16="http://schemas.microsoft.com/office/drawing/2014/main" id="{433B500A-011D-6D42-D32B-A49DEEF11930}"/>
              </a:ext>
            </a:extLst>
          </p:cNvPr>
          <p:cNvSpPr txBox="1"/>
          <p:nvPr/>
        </p:nvSpPr>
        <p:spPr>
          <a:xfrm>
            <a:off x="3979945" y="5266638"/>
            <a:ext cx="6229656" cy="523220"/>
          </a:xfrm>
          <a:prstGeom prst="rect">
            <a:avLst/>
          </a:prstGeom>
          <a:noFill/>
        </p:spPr>
        <p:txBody>
          <a:bodyPr wrap="square">
            <a:spAutoFit/>
          </a:bodyPr>
          <a:lstStyle/>
          <a:p>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Hãy nêu ý nghĩa của câu chuyện trên.</a:t>
            </a:r>
            <a:endParaRPr lang="en-US" dirty="0"/>
          </a:p>
        </p:txBody>
      </p:sp>
    </p:spTree>
    <p:extLst>
      <p:ext uri="{BB962C8B-B14F-4D97-AF65-F5344CB8AC3E}">
        <p14:creationId xmlns:p14="http://schemas.microsoft.com/office/powerpoint/2010/main" val="1759573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71DADB-41EA-C56E-86CC-63F454495884}"/>
              </a:ext>
            </a:extLst>
          </p:cNvPr>
          <p:cNvPicPr>
            <a:picLocks noChangeAspect="1"/>
          </p:cNvPicPr>
          <p:nvPr/>
        </p:nvPicPr>
        <p:blipFill>
          <a:blip r:embed="rId2"/>
          <a:stretch>
            <a:fillRect/>
          </a:stretch>
        </p:blipFill>
        <p:spPr>
          <a:xfrm>
            <a:off x="0" y="0"/>
            <a:ext cx="12192000" cy="6857999"/>
          </a:xfrm>
          <a:prstGeom prst="rect">
            <a:avLst/>
          </a:prstGeom>
        </p:spPr>
      </p:pic>
      <p:sp>
        <p:nvSpPr>
          <p:cNvPr id="18" name="TextBox 17">
            <a:extLst>
              <a:ext uri="{FF2B5EF4-FFF2-40B4-BE49-F238E27FC236}">
                <a16:creationId xmlns:a16="http://schemas.microsoft.com/office/drawing/2014/main" id="{A600C47A-9FF7-7F04-D90E-377258F09F86}"/>
              </a:ext>
            </a:extLst>
          </p:cNvPr>
          <p:cNvSpPr txBox="1"/>
          <p:nvPr/>
        </p:nvSpPr>
        <p:spPr>
          <a:xfrm>
            <a:off x="1575238" y="1196699"/>
            <a:ext cx="4887293" cy="322549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dirty="0">
                <a:ln w="320675">
                  <a:solidFill>
                    <a:srgbClr val="FAF8F4"/>
                  </a:solidFill>
                </a:ln>
                <a:solidFill>
                  <a:schemeClr val="bg1"/>
                </a:solidFill>
                <a:effectLst/>
                <a:uLnTx/>
                <a:uFillTx/>
                <a:latin typeface="UTM Cookies" panose="02040603050506020204" pitchFamily="18" charset="0"/>
                <a:ea typeface="+mn-ea"/>
                <a:cs typeface="+mn-cs"/>
              </a:rPr>
              <a:t>CHIA SẺ</a:t>
            </a:r>
            <a:r>
              <a:rPr kumimoji="0" lang="en-US" sz="7200" b="0" i="0" u="none" strike="noStrike" kern="1200" cap="none" spc="0" normalizeH="0" noProof="0" dirty="0">
                <a:ln w="320675">
                  <a:solidFill>
                    <a:srgbClr val="FAF8F4"/>
                  </a:solidFill>
                </a:ln>
                <a:solidFill>
                  <a:schemeClr val="bg1"/>
                </a:solidFill>
                <a:effectLst/>
                <a:uLnTx/>
                <a:uFillTx/>
                <a:latin typeface="UTM Cookies" panose="02040603050506020204" pitchFamily="18" charset="0"/>
                <a:ea typeface="+mn-ea"/>
                <a:cs typeface="+mn-cs"/>
              </a:rPr>
              <a:t> TRƯỚC LỚP</a:t>
            </a:r>
            <a:endParaRPr kumimoji="0" lang="en-US" sz="4000" b="0" i="0" u="none" strike="noStrike" kern="1200" cap="none" spc="0" normalizeH="0" baseline="0" noProof="0" dirty="0">
              <a:ln w="320675">
                <a:solidFill>
                  <a:srgbClr val="FAF8F4"/>
                </a:solid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3696C8-4E71-4D07-02DA-CEB22CB9A0B1}"/>
              </a:ext>
            </a:extLst>
          </p:cNvPr>
          <p:cNvSpPr txBox="1"/>
          <p:nvPr/>
        </p:nvSpPr>
        <p:spPr>
          <a:xfrm>
            <a:off x="1575238" y="1196699"/>
            <a:ext cx="4887293" cy="322549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dirty="0">
                <a:ln>
                  <a:noFill/>
                </a:ln>
                <a:solidFill>
                  <a:schemeClr val="accent2"/>
                </a:solidFill>
                <a:effectLst/>
                <a:uLnTx/>
                <a:uFillTx/>
                <a:latin typeface="UTM Cookies" panose="02040603050506020204" pitchFamily="18" charset="0"/>
                <a:ea typeface="+mn-ea"/>
                <a:cs typeface="+mn-cs"/>
              </a:rPr>
              <a:t>CHIA SẺ</a:t>
            </a:r>
            <a:r>
              <a:rPr kumimoji="0" lang="en-US" sz="7200" b="0" i="0" u="none" strike="noStrike" kern="1200" cap="none" spc="0" normalizeH="0" noProof="0" dirty="0">
                <a:ln>
                  <a:noFill/>
                </a:ln>
                <a:solidFill>
                  <a:schemeClr val="accent2"/>
                </a:solidFill>
                <a:effectLst/>
                <a:uLnTx/>
                <a:uFillTx/>
                <a:latin typeface="UTM Cookies" panose="02040603050506020204" pitchFamily="18" charset="0"/>
                <a:ea typeface="+mn-ea"/>
                <a:cs typeface="+mn-cs"/>
              </a:rPr>
              <a:t> TRƯỚC LỚP</a:t>
            </a:r>
            <a:endParaRPr kumimoji="0" lang="en-US" sz="40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70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E452CA-22A4-5BFE-7F28-BE733BEDF861}"/>
              </a:ext>
            </a:extLst>
          </p:cNvPr>
          <p:cNvPicPr>
            <a:picLocks noChangeAspect="1"/>
          </p:cNvPicPr>
          <p:nvPr/>
        </p:nvPicPr>
        <p:blipFill>
          <a:blip r:embed="rId2"/>
          <a:stretch>
            <a:fillRect/>
          </a:stretch>
        </p:blipFill>
        <p:spPr>
          <a:xfrm>
            <a:off x="-35698" y="0"/>
            <a:ext cx="12192000" cy="6857999"/>
          </a:xfrm>
          <a:prstGeom prst="rect">
            <a:avLst/>
          </a:prstGeom>
        </p:spPr>
      </p:pic>
      <p:sp>
        <p:nvSpPr>
          <p:cNvPr id="8" name="Rectangle: Rounded Corners 7">
            <a:extLst>
              <a:ext uri="{FF2B5EF4-FFF2-40B4-BE49-F238E27FC236}">
                <a16:creationId xmlns:a16="http://schemas.microsoft.com/office/drawing/2014/main" id="{4A2B1A2B-4344-5C89-6977-024DAD67BF72}"/>
              </a:ext>
            </a:extLst>
          </p:cNvPr>
          <p:cNvSpPr/>
          <p:nvPr/>
        </p:nvSpPr>
        <p:spPr>
          <a:xfrm>
            <a:off x="183555" y="224007"/>
            <a:ext cx="11824889" cy="6317370"/>
          </a:xfrm>
          <a:custGeom>
            <a:avLst/>
            <a:gdLst>
              <a:gd name="connsiteX0" fmla="*/ 0 w 11824889"/>
              <a:gd name="connsiteY0" fmla="*/ 628136 h 6317370"/>
              <a:gd name="connsiteX1" fmla="*/ 628136 w 11824889"/>
              <a:gd name="connsiteY1" fmla="*/ 0 h 6317370"/>
              <a:gd name="connsiteX2" fmla="*/ 11196753 w 11824889"/>
              <a:gd name="connsiteY2" fmla="*/ 0 h 6317370"/>
              <a:gd name="connsiteX3" fmla="*/ 11824889 w 11824889"/>
              <a:gd name="connsiteY3" fmla="*/ 628136 h 6317370"/>
              <a:gd name="connsiteX4" fmla="*/ 11824889 w 11824889"/>
              <a:gd name="connsiteY4" fmla="*/ 5689234 h 6317370"/>
              <a:gd name="connsiteX5" fmla="*/ 11196753 w 11824889"/>
              <a:gd name="connsiteY5" fmla="*/ 6317370 h 6317370"/>
              <a:gd name="connsiteX6" fmla="*/ 628136 w 11824889"/>
              <a:gd name="connsiteY6" fmla="*/ 6317370 h 6317370"/>
              <a:gd name="connsiteX7" fmla="*/ 0 w 11824889"/>
              <a:gd name="connsiteY7" fmla="*/ 5689234 h 6317370"/>
              <a:gd name="connsiteX8" fmla="*/ 0 w 11824889"/>
              <a:gd name="connsiteY8" fmla="*/ 628136 h 63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317370" fill="none" extrusionOk="0">
                <a:moveTo>
                  <a:pt x="0" y="628136"/>
                </a:moveTo>
                <a:cubicBezTo>
                  <a:pt x="-12743" y="279165"/>
                  <a:pt x="328557" y="38708"/>
                  <a:pt x="628136" y="0"/>
                </a:cubicBezTo>
                <a:cubicBezTo>
                  <a:pt x="5442054" y="130954"/>
                  <a:pt x="8527019" y="43574"/>
                  <a:pt x="11196753" y="0"/>
                </a:cubicBezTo>
                <a:cubicBezTo>
                  <a:pt x="11574575" y="47615"/>
                  <a:pt x="11833888" y="292250"/>
                  <a:pt x="11824889" y="628136"/>
                </a:cubicBezTo>
                <a:cubicBezTo>
                  <a:pt x="11674450" y="2893450"/>
                  <a:pt x="11910768" y="5141302"/>
                  <a:pt x="11824889" y="5689234"/>
                </a:cubicBezTo>
                <a:cubicBezTo>
                  <a:pt x="11787104" y="6042349"/>
                  <a:pt x="11519784" y="6300894"/>
                  <a:pt x="11196753" y="6317370"/>
                </a:cubicBezTo>
                <a:cubicBezTo>
                  <a:pt x="8384004" y="6472567"/>
                  <a:pt x="3549069" y="6480390"/>
                  <a:pt x="628136" y="6317370"/>
                </a:cubicBezTo>
                <a:cubicBezTo>
                  <a:pt x="282039" y="6306375"/>
                  <a:pt x="-35845" y="6057074"/>
                  <a:pt x="0" y="5689234"/>
                </a:cubicBezTo>
                <a:cubicBezTo>
                  <a:pt x="64656" y="3242040"/>
                  <a:pt x="-17807" y="2299141"/>
                  <a:pt x="0" y="628136"/>
                </a:cubicBezTo>
                <a:close/>
              </a:path>
              <a:path w="11824889" h="6317370" stroke="0" extrusionOk="0">
                <a:moveTo>
                  <a:pt x="0" y="628136"/>
                </a:moveTo>
                <a:cubicBezTo>
                  <a:pt x="-40141" y="256466"/>
                  <a:pt x="272429" y="3302"/>
                  <a:pt x="628136" y="0"/>
                </a:cubicBezTo>
                <a:cubicBezTo>
                  <a:pt x="5266391" y="132882"/>
                  <a:pt x="6598003" y="-84951"/>
                  <a:pt x="11196753" y="0"/>
                </a:cubicBezTo>
                <a:cubicBezTo>
                  <a:pt x="11506744" y="36053"/>
                  <a:pt x="11812982" y="347040"/>
                  <a:pt x="11824889" y="628136"/>
                </a:cubicBezTo>
                <a:cubicBezTo>
                  <a:pt x="11845076" y="1489145"/>
                  <a:pt x="11977369" y="3760996"/>
                  <a:pt x="11824889" y="5689234"/>
                </a:cubicBezTo>
                <a:cubicBezTo>
                  <a:pt x="11830493" y="6036809"/>
                  <a:pt x="11550287" y="6303738"/>
                  <a:pt x="11196753" y="6317370"/>
                </a:cubicBezTo>
                <a:cubicBezTo>
                  <a:pt x="7407690" y="6405009"/>
                  <a:pt x="4302449" y="6244691"/>
                  <a:pt x="628136" y="6317370"/>
                </a:cubicBezTo>
                <a:cubicBezTo>
                  <a:pt x="276209" y="6269529"/>
                  <a:pt x="-40189" y="6091995"/>
                  <a:pt x="0" y="5689234"/>
                </a:cubicBezTo>
                <a:cubicBezTo>
                  <a:pt x="-38581" y="3787632"/>
                  <a:pt x="63341" y="2747353"/>
                  <a:pt x="0" y="628136"/>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AD75658-4823-32E7-8802-8C3E0914AD60}"/>
              </a:ext>
            </a:extLst>
          </p:cNvPr>
          <p:cNvSpPr txBox="1"/>
          <p:nvPr/>
        </p:nvSpPr>
        <p:spPr>
          <a:xfrm>
            <a:off x="633709" y="847458"/>
            <a:ext cx="11414760" cy="1609030"/>
          </a:xfrm>
          <a:prstGeom prst="rect">
            <a:avLst/>
          </a:prstGeom>
          <a:noFill/>
        </p:spPr>
        <p:txBody>
          <a:bodyPr wrap="square">
            <a:spAutoFit/>
          </a:bodyPr>
          <a:lstStyle/>
          <a:p>
            <a:pPr marL="0" marR="0" algn="just">
              <a:lnSpc>
                <a:spcPct val="120000"/>
              </a:lnSpc>
              <a:spcBef>
                <a:spcPts val="0"/>
              </a:spcBef>
              <a:spcAft>
                <a:spcPts val="0"/>
              </a:spcAf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Ngày</a:t>
            </a:r>
            <a:r>
              <a:rPr lang="en-US" sz="2800" dirty="0">
                <a:solidFill>
                  <a:srgbClr val="000000"/>
                </a:solidFill>
                <a:effectLst/>
                <a:ea typeface="Times New Roman" panose="02020603050405020304" pitchFamily="18" charset="0"/>
              </a:rPr>
              <a:t> 30/8/1945.</a:t>
            </a:r>
            <a:endParaRPr lang="en-US" sz="2800" dirty="0">
              <a:effectLst/>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ea typeface="Times New Roman" panose="02020603050405020304" pitchFamily="18" charset="0"/>
              </a:rPr>
              <a:t>+ Trao </a:t>
            </a:r>
            <a:r>
              <a:rPr lang="en-US" sz="2800" dirty="0" err="1">
                <a:solidFill>
                  <a:srgbClr val="000000"/>
                </a:solidFill>
                <a:effectLst/>
                <a:ea typeface="Times New Roman" panose="02020603050405020304" pitchFamily="18" charset="0"/>
              </a:rPr>
              <a:t>lại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ấn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kiếm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Chính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phủ</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lâm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thời</a:t>
            </a:r>
            <a:r>
              <a:rPr lang="en-US" sz="2800"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Sự</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kiện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đó</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đã</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đánh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dấu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mốc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kết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thúc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của</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chế</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độ</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phong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kiến</a:t>
            </a:r>
            <a:r>
              <a:rPr lang="en-US" sz="2800" dirty="0">
                <a:solidFill>
                  <a:srgbClr val="000000"/>
                </a:solidFill>
                <a:effectLst/>
                <a:ea typeface="Times New Roman" panose="02020603050405020304" pitchFamily="18" charset="0"/>
              </a:rPr>
              <a:t> ở </a:t>
            </a:r>
            <a:r>
              <a:rPr lang="en-US" sz="2800" dirty="0" err="1">
                <a:solidFill>
                  <a:srgbClr val="000000"/>
                </a:solidFill>
                <a:effectLst/>
                <a:ea typeface="Times New Roman" panose="02020603050405020304" pitchFamily="18" charset="0"/>
              </a:rPr>
              <a:t>Việt</a:t>
            </a:r>
            <a:r>
              <a:rPr lang="en-US" sz="2800" dirty="0">
                <a:solidFill>
                  <a:srgbClr val="000000"/>
                </a:solidFill>
                <a:effectLst/>
                <a:ea typeface="Times New Roman" panose="02020603050405020304" pitchFamily="18" charset="0"/>
              </a:rPr>
              <a:t> Nam.</a:t>
            </a:r>
            <a:endParaRPr lang="en-US" sz="2800" dirty="0">
              <a:effectLst/>
              <a:ea typeface="Times New Roman" panose="02020603050405020304" pitchFamily="18" charset="0"/>
            </a:endParaRPr>
          </a:p>
        </p:txBody>
      </p:sp>
      <p:pic>
        <p:nvPicPr>
          <p:cNvPr id="10" name="Picture 9" descr="A group of kids holding a banner&#10;&#10;Description automatically generated">
            <a:extLst>
              <a:ext uri="{FF2B5EF4-FFF2-40B4-BE49-F238E27FC236}">
                <a16:creationId xmlns:a16="http://schemas.microsoft.com/office/drawing/2014/main" id="{C3E63025-E583-8429-0A98-B51D5C17A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537" y="-92615"/>
            <a:ext cx="3327721" cy="2219564"/>
          </a:xfrm>
          <a:prstGeom prst="rect">
            <a:avLst/>
          </a:prstGeom>
        </p:spPr>
      </p:pic>
      <p:sp>
        <p:nvSpPr>
          <p:cNvPr id="11" name="TextBox 10">
            <a:extLst>
              <a:ext uri="{FF2B5EF4-FFF2-40B4-BE49-F238E27FC236}">
                <a16:creationId xmlns:a16="http://schemas.microsoft.com/office/drawing/2014/main" id="{61803EF7-9EE6-73E2-0295-A41E564FC1A0}"/>
              </a:ext>
            </a:extLst>
          </p:cNvPr>
          <p:cNvSpPr txBox="1"/>
          <p:nvPr/>
        </p:nvSpPr>
        <p:spPr>
          <a:xfrm>
            <a:off x="8708465" y="847458"/>
            <a:ext cx="2302823" cy="769441"/>
          </a:xfrm>
          <a:prstGeom prst="rect">
            <a:avLst/>
          </a:prstGeom>
          <a:noFill/>
        </p:spPr>
        <p:txBody>
          <a:bodyPr wrap="square">
            <a:spAutoFit/>
          </a:bodyPr>
          <a:lstStyle/>
          <a:p>
            <a:pPr algn="ctr"/>
            <a:r>
              <a:rPr kumimoji="0" lang="vi-VN" sz="4400" b="0" i="0" u="none" strike="noStrike" kern="1200" cap="none" spc="0" normalizeH="0" baseline="0" noProof="0" dirty="0">
                <a:ln>
                  <a:noFill/>
                </a:ln>
                <a:solidFill>
                  <a:srgbClr val="FF0000"/>
                </a:solidFill>
                <a:effectLst/>
                <a:uLnTx/>
                <a:uFillTx/>
                <a:latin typeface="UTM Mother" panose="02040603050506020204" pitchFamily="18" charset="0"/>
                <a:ea typeface="+mn-ea"/>
                <a:cs typeface="Arial" panose="020B0604020202020204" pitchFamily="34" charset="0"/>
              </a:rPr>
              <a:t>Gợi ý</a:t>
            </a:r>
            <a:endParaRPr lang="en-US" sz="900" dirty="0"/>
          </a:p>
        </p:txBody>
      </p:sp>
      <p:pic>
        <p:nvPicPr>
          <p:cNvPr id="2050" name="Picture 2" descr="Vua Bảo Đại thoái vị, trao ấn, kiếm như thế nào? - Ảnh 1.">
            <a:extLst>
              <a:ext uri="{FF2B5EF4-FFF2-40B4-BE49-F238E27FC236}">
                <a16:creationId xmlns:a16="http://schemas.microsoft.com/office/drawing/2014/main" id="{7F8A0AFF-AEFA-9364-D892-02FC359E6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65" y="2525701"/>
            <a:ext cx="5941696" cy="39215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Sự lưu lạc kỳ lạ của bộ ấn kiếm gắn với vị vua cuối cùng triều Nguyễn">
            <a:extLst>
              <a:ext uri="{FF2B5EF4-FFF2-40B4-BE49-F238E27FC236}">
                <a16:creationId xmlns:a16="http://schemas.microsoft.com/office/drawing/2014/main" id="{AB36ACC2-573D-06E3-7C81-B3DB657AC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4019" y="2489488"/>
            <a:ext cx="3776487" cy="39314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yellow dragon with black background&#10;&#10;Description automatically generated">
            <a:extLst>
              <a:ext uri="{FF2B5EF4-FFF2-40B4-BE49-F238E27FC236}">
                <a16:creationId xmlns:a16="http://schemas.microsoft.com/office/drawing/2014/main" id="{A1E355C9-E8F0-D41C-7793-2B233EFE8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3126" y="5428526"/>
            <a:ext cx="1765368" cy="1293763"/>
          </a:xfrm>
          <a:prstGeom prst="rect">
            <a:avLst/>
          </a:prstGeom>
        </p:spPr>
      </p:pic>
      <p:pic>
        <p:nvPicPr>
          <p:cNvPr id="4" name="Picture 3" descr="A yellow dragon with black background&#10;&#10;Description automatically generated">
            <a:extLst>
              <a:ext uri="{FF2B5EF4-FFF2-40B4-BE49-F238E27FC236}">
                <a16:creationId xmlns:a16="http://schemas.microsoft.com/office/drawing/2014/main" id="{6B28E0B2-61F2-22C0-2681-15A87C3796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9239" y="5405925"/>
            <a:ext cx="1765368" cy="1293763"/>
          </a:xfrm>
          <a:prstGeom prst="rect">
            <a:avLst/>
          </a:prstGeom>
        </p:spPr>
      </p:pic>
    </p:spTree>
    <p:extLst>
      <p:ext uri="{BB962C8B-B14F-4D97-AF65-F5344CB8AC3E}">
        <p14:creationId xmlns:p14="http://schemas.microsoft.com/office/powerpoint/2010/main" val="34192841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etnamese art collective makes truchigraphy from agricultural waste | Tuoi  Tre News">
            <a:extLst>
              <a:ext uri="{FF2B5EF4-FFF2-40B4-BE49-F238E27FC236}">
                <a16:creationId xmlns:a16="http://schemas.microsoft.com/office/drawing/2014/main" id="{D6D876BA-9913-6486-9F0E-A0EDB19E3A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44" t="20068" r="9012" b="14222"/>
          <a:stretch/>
        </p:blipFill>
        <p:spPr bwMode="auto">
          <a:xfrm>
            <a:off x="-263485" y="0"/>
            <a:ext cx="12455485" cy="6929230"/>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4">
            <a:extLst>
              <a:ext uri="{FF2B5EF4-FFF2-40B4-BE49-F238E27FC236}">
                <a16:creationId xmlns:a16="http://schemas.microsoft.com/office/drawing/2014/main" id="{E1BD259E-FA06-4C34-E882-D8D3772D625D}"/>
              </a:ext>
            </a:extLst>
          </p:cNvPr>
          <p:cNvSpPr txBox="1"/>
          <p:nvPr/>
        </p:nvSpPr>
        <p:spPr>
          <a:xfrm>
            <a:off x="784311" y="3654021"/>
            <a:ext cx="10359892" cy="266226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5400" dirty="0">
                <a:ln w="352425">
                  <a:solidFill>
                    <a:schemeClr val="bg1"/>
                  </a:solidFill>
                </a:ln>
                <a:solidFill>
                  <a:schemeClr val="bg1"/>
                </a:solidFill>
                <a:latin typeface="UTM Mother" panose="02040603050506020204" pitchFamily="18" charset="0"/>
                <a:cs typeface="Arial" panose="020B0604020202020204" pitchFamily="34" charset="0"/>
              </a:rPr>
              <a:t>4. Một số biện pháp để bảo tồn và gìn giữ giá trị của </a:t>
            </a:r>
          </a:p>
          <a:p>
            <a:pPr marR="0" lvl="0" algn="ctr" defTabSz="914400" rtl="0" eaLnBrk="1" fontAlgn="base" latinLnBrk="0" hangingPunct="1">
              <a:lnSpc>
                <a:spcPct val="100000"/>
              </a:lnSpc>
              <a:spcBef>
                <a:spcPts val="0"/>
              </a:spcBef>
              <a:spcAft>
                <a:spcPts val="600"/>
              </a:spcAft>
              <a:buClrTx/>
              <a:buSzTx/>
              <a:tabLst/>
              <a:defRPr/>
            </a:pPr>
            <a:r>
              <a:rPr lang="vi-VN" sz="5400" dirty="0">
                <a:ln w="352425">
                  <a:solidFill>
                    <a:schemeClr val="bg1"/>
                  </a:solidFill>
                </a:ln>
                <a:solidFill>
                  <a:schemeClr val="bg1"/>
                </a:solidFill>
                <a:latin typeface="UTM Mother" panose="02040603050506020204" pitchFamily="18" charset="0"/>
                <a:cs typeface="Arial" panose="020B0604020202020204" pitchFamily="34" charset="0"/>
              </a:rPr>
              <a:t>Cố đô Huế</a:t>
            </a:r>
            <a:endParaRPr lang="sv-SE" sz="5400" dirty="0">
              <a:ln w="352425">
                <a:solidFill>
                  <a:schemeClr val="bg1"/>
                </a:solidFill>
              </a:ln>
              <a:solidFill>
                <a:schemeClr val="bg1"/>
              </a:solidFill>
              <a:latin typeface="UTM Mother" panose="02040603050506020204" pitchFamily="18" charset="0"/>
              <a:cs typeface="Arial" panose="020B0604020202020204" pitchFamily="34" charset="0"/>
            </a:endParaRPr>
          </a:p>
        </p:txBody>
      </p:sp>
      <p:sp>
        <p:nvSpPr>
          <p:cNvPr id="5" name="Hộp Văn bản 4">
            <a:extLst>
              <a:ext uri="{FF2B5EF4-FFF2-40B4-BE49-F238E27FC236}">
                <a16:creationId xmlns:a16="http://schemas.microsoft.com/office/drawing/2014/main" id="{8241EF36-CB7C-4F50-66AC-64FF8CC9A9C2}"/>
              </a:ext>
            </a:extLst>
          </p:cNvPr>
          <p:cNvSpPr txBox="1"/>
          <p:nvPr/>
        </p:nvSpPr>
        <p:spPr>
          <a:xfrm>
            <a:off x="784311" y="3663431"/>
            <a:ext cx="10359892" cy="266226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5400" dirty="0">
                <a:solidFill>
                  <a:srgbClr val="FF0000"/>
                </a:solidFill>
                <a:latin typeface="UTM Mother" panose="02040603050506020204" pitchFamily="18" charset="0"/>
                <a:cs typeface="Arial" panose="020B0604020202020204" pitchFamily="34" charset="0"/>
              </a:rPr>
              <a:t>4. Một số biện pháp để bảo tồn và gìn giữ giá trị của </a:t>
            </a:r>
          </a:p>
          <a:p>
            <a:pPr marR="0" lvl="0" algn="ctr" defTabSz="914400" rtl="0" eaLnBrk="1" fontAlgn="base" latinLnBrk="0" hangingPunct="1">
              <a:lnSpc>
                <a:spcPct val="100000"/>
              </a:lnSpc>
              <a:spcBef>
                <a:spcPts val="0"/>
              </a:spcBef>
              <a:spcAft>
                <a:spcPts val="600"/>
              </a:spcAft>
              <a:buClrTx/>
              <a:buSzTx/>
              <a:tabLst/>
              <a:defRPr/>
            </a:pPr>
            <a:r>
              <a:rPr lang="vi-VN" sz="5400" dirty="0">
                <a:solidFill>
                  <a:srgbClr val="FF0000"/>
                </a:solidFill>
                <a:latin typeface="UTM Mother" panose="02040603050506020204" pitchFamily="18" charset="0"/>
                <a:cs typeface="Arial" panose="020B0604020202020204" pitchFamily="34" charset="0"/>
              </a:rPr>
              <a:t>Cố đô Huế</a:t>
            </a:r>
            <a:endParaRPr lang="sv-SE" sz="5400" dirty="0">
              <a:solidFill>
                <a:srgbClr val="FF0000"/>
              </a:solidFill>
              <a:latin typeface="UTM Mother" panose="02040603050506020204" pitchFamily="18" charset="0"/>
              <a:cs typeface="Arial" panose="020B0604020202020204" pitchFamily="34" charset="0"/>
            </a:endParaRPr>
          </a:p>
        </p:txBody>
      </p:sp>
    </p:spTree>
    <p:extLst>
      <p:ext uri="{BB962C8B-B14F-4D97-AF65-F5344CB8AC3E}">
        <p14:creationId xmlns:p14="http://schemas.microsoft.com/office/powerpoint/2010/main" val="13381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70E0FC-4671-4B2F-BBFC-928F1054D62B}"/>
              </a:ext>
            </a:extLst>
          </p:cNvPr>
          <p:cNvPicPr>
            <a:picLocks noChangeAspect="1"/>
          </p:cNvPicPr>
          <p:nvPr/>
        </p:nvPicPr>
        <p:blipFill>
          <a:blip r:embed="rId2"/>
          <a:stretch>
            <a:fillRect/>
          </a:stretch>
        </p:blipFill>
        <p:spPr>
          <a:xfrm>
            <a:off x="0" y="0"/>
            <a:ext cx="12192000" cy="6857999"/>
          </a:xfrm>
          <a:prstGeom prst="rect">
            <a:avLst/>
          </a:prstGeom>
        </p:spPr>
      </p:pic>
      <p:sp>
        <p:nvSpPr>
          <p:cNvPr id="17" name="Rectangle: Rounded Corners 16">
            <a:extLst>
              <a:ext uri="{FF2B5EF4-FFF2-40B4-BE49-F238E27FC236}">
                <a16:creationId xmlns:a16="http://schemas.microsoft.com/office/drawing/2014/main" id="{2D35DBCB-0052-5868-37B0-9D237247B43E}"/>
              </a:ext>
            </a:extLst>
          </p:cNvPr>
          <p:cNvSpPr/>
          <p:nvPr/>
        </p:nvSpPr>
        <p:spPr>
          <a:xfrm>
            <a:off x="183555" y="22400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Rounded Corners 6">
            <a:extLst>
              <a:ext uri="{FF2B5EF4-FFF2-40B4-BE49-F238E27FC236}">
                <a16:creationId xmlns:a16="http://schemas.microsoft.com/office/drawing/2014/main" id="{842753A1-653E-0EA5-7AB4-66F42F469C7C}"/>
              </a:ext>
            </a:extLst>
          </p:cNvPr>
          <p:cNvSpPr/>
          <p:nvPr/>
        </p:nvSpPr>
        <p:spPr>
          <a:xfrm>
            <a:off x="183556" y="250692"/>
            <a:ext cx="11824888" cy="1111070"/>
          </a:xfrm>
          <a:prstGeom prst="roundRect">
            <a:avLst>
              <a:gd name="adj" fmla="val 50000"/>
            </a:avLst>
          </a:prstGeom>
          <a:solidFill>
            <a:schemeClr val="bg1"/>
          </a:solidFill>
          <a:ln w="57150">
            <a:solidFill>
              <a:srgbClr val="F784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7" name="TextBox 6">
            <a:extLst>
              <a:ext uri="{FF2B5EF4-FFF2-40B4-BE49-F238E27FC236}">
                <a16:creationId xmlns:a16="http://schemas.microsoft.com/office/drawing/2014/main" id="{CC9D628F-6C3F-F245-24D4-900FC0332A4D}"/>
              </a:ext>
            </a:extLst>
          </p:cNvPr>
          <p:cNvSpPr txBox="1"/>
          <p:nvPr/>
        </p:nvSpPr>
        <p:spPr>
          <a:xfrm>
            <a:off x="592186" y="348284"/>
            <a:ext cx="11007628" cy="954107"/>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Quan sát các hình 6, 7 và đọc thông tin, em hãy đề xuất một số biện pháp để bảo tồn và gìn giữ giá trị của Cố đô Huế</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C7B4860-E8AF-F17D-3C0C-E1F43A40D7B0}"/>
              </a:ext>
            </a:extLst>
          </p:cNvPr>
          <p:cNvPicPr>
            <a:picLocks noChangeAspect="1"/>
          </p:cNvPicPr>
          <p:nvPr/>
        </p:nvPicPr>
        <p:blipFill rotWithShape="1">
          <a:blip r:embed="rId3"/>
          <a:srcRect l="277" t="2215" r="50891" b="14586"/>
          <a:stretch/>
        </p:blipFill>
        <p:spPr>
          <a:xfrm>
            <a:off x="507629" y="2218645"/>
            <a:ext cx="5223484" cy="35456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A346DD83-2136-4F2B-C706-6B1646019C30}"/>
              </a:ext>
            </a:extLst>
          </p:cNvPr>
          <p:cNvPicPr>
            <a:picLocks noChangeAspect="1"/>
          </p:cNvPicPr>
          <p:nvPr/>
        </p:nvPicPr>
        <p:blipFill rotWithShape="1">
          <a:blip r:embed="rId3"/>
          <a:srcRect l="51168" t="2060" r="814" b="14565"/>
          <a:stretch/>
        </p:blipFill>
        <p:spPr>
          <a:xfrm>
            <a:off x="6307007" y="2258337"/>
            <a:ext cx="5125543" cy="35456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2D919AB0-40AB-D2A9-2DCD-133AE43F6A1B}"/>
              </a:ext>
            </a:extLst>
          </p:cNvPr>
          <p:cNvSpPr txBox="1"/>
          <p:nvPr/>
        </p:nvSpPr>
        <p:spPr>
          <a:xfrm>
            <a:off x="1967959" y="1337201"/>
            <a:ext cx="2302823" cy="769441"/>
          </a:xfrm>
          <a:prstGeom prst="rect">
            <a:avLst/>
          </a:prstGeom>
          <a:noFill/>
        </p:spPr>
        <p:txBody>
          <a:bodyPr wrap="square">
            <a:spAutoFit/>
          </a:bodyPr>
          <a:lstStyle/>
          <a:p>
            <a:pPr algn="ctr"/>
            <a:r>
              <a:rPr kumimoji="0" lang="vi-VN" sz="4400" b="0" i="0" u="none" strike="noStrike" kern="1200" cap="none" spc="0" normalizeH="0" baseline="0" noProof="0" dirty="0">
                <a:ln>
                  <a:noFill/>
                </a:ln>
                <a:solidFill>
                  <a:srgbClr val="FFC000"/>
                </a:solidFill>
                <a:effectLst/>
                <a:uLnTx/>
                <a:uFillTx/>
                <a:latin typeface="UTM Mother" panose="02040603050506020204" pitchFamily="18" charset="0"/>
                <a:ea typeface="+mn-ea"/>
                <a:cs typeface="Arial" panose="020B0604020202020204" pitchFamily="34" charset="0"/>
              </a:rPr>
              <a:t>Hình 6</a:t>
            </a:r>
            <a:endParaRPr lang="en-US" sz="900" dirty="0">
              <a:solidFill>
                <a:srgbClr val="FFC000"/>
              </a:solidFill>
            </a:endParaRPr>
          </a:p>
        </p:txBody>
      </p:sp>
      <p:sp>
        <p:nvSpPr>
          <p:cNvPr id="3" name="TextBox 2">
            <a:extLst>
              <a:ext uri="{FF2B5EF4-FFF2-40B4-BE49-F238E27FC236}">
                <a16:creationId xmlns:a16="http://schemas.microsoft.com/office/drawing/2014/main" id="{5A647A78-5952-C11A-3566-6EC1BF4BE58D}"/>
              </a:ext>
            </a:extLst>
          </p:cNvPr>
          <p:cNvSpPr txBox="1"/>
          <p:nvPr/>
        </p:nvSpPr>
        <p:spPr>
          <a:xfrm>
            <a:off x="7939542" y="1388448"/>
            <a:ext cx="2302823" cy="769441"/>
          </a:xfrm>
          <a:prstGeom prst="rect">
            <a:avLst/>
          </a:prstGeom>
          <a:noFill/>
        </p:spPr>
        <p:txBody>
          <a:bodyPr wrap="square">
            <a:spAutoFit/>
          </a:bodyPr>
          <a:lstStyle/>
          <a:p>
            <a:pPr algn="ctr"/>
            <a:r>
              <a:rPr kumimoji="0" lang="vi-VN" sz="4400" b="0" i="0" u="none" strike="noStrike" kern="1200" cap="none" spc="0" normalizeH="0" baseline="0" noProof="0" dirty="0">
                <a:ln>
                  <a:noFill/>
                </a:ln>
                <a:solidFill>
                  <a:srgbClr val="FFC000"/>
                </a:solidFill>
                <a:effectLst/>
                <a:uLnTx/>
                <a:uFillTx/>
                <a:latin typeface="UTM Mother" panose="02040603050506020204" pitchFamily="18" charset="0"/>
                <a:ea typeface="+mn-ea"/>
                <a:cs typeface="Arial" panose="020B0604020202020204" pitchFamily="34" charset="0"/>
              </a:rPr>
              <a:t>Hình 7</a:t>
            </a:r>
            <a:endParaRPr lang="en-US" sz="900" dirty="0">
              <a:solidFill>
                <a:srgbClr val="FFC000"/>
              </a:solidFill>
            </a:endParaRPr>
          </a:p>
        </p:txBody>
      </p:sp>
      <p:sp>
        <p:nvSpPr>
          <p:cNvPr id="13" name="TextBox 12">
            <a:extLst>
              <a:ext uri="{FF2B5EF4-FFF2-40B4-BE49-F238E27FC236}">
                <a16:creationId xmlns:a16="http://schemas.microsoft.com/office/drawing/2014/main" id="{6FBB0991-3109-B745-EB6C-994E62C56E79}"/>
              </a:ext>
            </a:extLst>
          </p:cNvPr>
          <p:cNvSpPr txBox="1"/>
          <p:nvPr/>
        </p:nvSpPr>
        <p:spPr>
          <a:xfrm>
            <a:off x="1249101" y="5937520"/>
            <a:ext cx="4846898" cy="523220"/>
          </a:xfrm>
          <a:prstGeom prst="rect">
            <a:avLst/>
          </a:prstGeom>
          <a:noFill/>
        </p:spPr>
        <p:txBody>
          <a:bodyPr wrap="square">
            <a:spAutoFit/>
          </a:bodyPr>
          <a:lstStyle/>
          <a:p>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Mái Phu Văn Lâu bị sạt</a:t>
            </a:r>
            <a:endParaRPr lang="en-US" b="1" i="1" dirty="0"/>
          </a:p>
        </p:txBody>
      </p:sp>
      <p:sp>
        <p:nvSpPr>
          <p:cNvPr id="14" name="TextBox 13">
            <a:extLst>
              <a:ext uri="{FF2B5EF4-FFF2-40B4-BE49-F238E27FC236}">
                <a16:creationId xmlns:a16="http://schemas.microsoft.com/office/drawing/2014/main" id="{63C61A93-F02C-9301-56E7-DD84D0D0FC50}"/>
              </a:ext>
            </a:extLst>
          </p:cNvPr>
          <p:cNvSpPr txBox="1"/>
          <p:nvPr/>
        </p:nvSpPr>
        <p:spPr>
          <a:xfrm>
            <a:off x="6009930" y="5957366"/>
            <a:ext cx="5576502" cy="523220"/>
          </a:xfrm>
          <a:prstGeom prst="rect">
            <a:avLst/>
          </a:prstGeom>
          <a:noFill/>
        </p:spPr>
        <p:txBody>
          <a:bodyPr wrap="square">
            <a:spAutoFit/>
          </a:bodyPr>
          <a:lstStyle/>
          <a:p>
            <a:pPr algn="ct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Phu Văn Lâu sau khi được trùng tu</a:t>
            </a:r>
            <a:endParaRPr lang="en-US" b="1" i="1" dirty="0"/>
          </a:p>
        </p:txBody>
      </p:sp>
    </p:spTree>
    <p:extLst>
      <p:ext uri="{BB962C8B-B14F-4D97-AF65-F5344CB8AC3E}">
        <p14:creationId xmlns:p14="http://schemas.microsoft.com/office/powerpoint/2010/main" val="3294187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 grpId="0"/>
      <p:bldP spid="3"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71DADB-41EA-C56E-86CC-63F454495884}"/>
              </a:ext>
            </a:extLst>
          </p:cNvPr>
          <p:cNvPicPr>
            <a:picLocks noChangeAspect="1"/>
          </p:cNvPicPr>
          <p:nvPr/>
        </p:nvPicPr>
        <p:blipFill>
          <a:blip r:embed="rId2"/>
          <a:stretch>
            <a:fillRect/>
          </a:stretch>
        </p:blipFill>
        <p:spPr>
          <a:xfrm>
            <a:off x="0" y="0"/>
            <a:ext cx="12192000" cy="6857999"/>
          </a:xfrm>
          <a:prstGeom prst="rect">
            <a:avLst/>
          </a:prstGeom>
        </p:spPr>
      </p:pic>
      <p:sp>
        <p:nvSpPr>
          <p:cNvPr id="18" name="TextBox 17">
            <a:extLst>
              <a:ext uri="{FF2B5EF4-FFF2-40B4-BE49-F238E27FC236}">
                <a16:creationId xmlns:a16="http://schemas.microsoft.com/office/drawing/2014/main" id="{A600C47A-9FF7-7F04-D90E-377258F09F86}"/>
              </a:ext>
            </a:extLst>
          </p:cNvPr>
          <p:cNvSpPr txBox="1"/>
          <p:nvPr/>
        </p:nvSpPr>
        <p:spPr>
          <a:xfrm>
            <a:off x="1208707" y="1092526"/>
            <a:ext cx="4887293" cy="322549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dirty="0">
                <a:ln w="320675">
                  <a:solidFill>
                    <a:srgbClr val="FAF8F4"/>
                  </a:solidFill>
                </a:ln>
                <a:solidFill>
                  <a:schemeClr val="bg1"/>
                </a:solidFill>
                <a:effectLst/>
                <a:uLnTx/>
                <a:uFillTx/>
                <a:latin typeface="UTM Cookies" panose="02040603050506020204" pitchFamily="18" charset="0"/>
                <a:ea typeface="+mn-ea"/>
                <a:cs typeface="+mn-cs"/>
              </a:rPr>
              <a:t>CHIA SẺ</a:t>
            </a:r>
            <a:r>
              <a:rPr kumimoji="0" lang="en-US" sz="7200" b="0" i="0" u="none" strike="noStrike" kern="1200" cap="none" spc="0" normalizeH="0" noProof="0" dirty="0">
                <a:ln w="320675">
                  <a:solidFill>
                    <a:srgbClr val="FAF8F4"/>
                  </a:solidFill>
                </a:ln>
                <a:solidFill>
                  <a:schemeClr val="bg1"/>
                </a:solidFill>
                <a:effectLst/>
                <a:uLnTx/>
                <a:uFillTx/>
                <a:latin typeface="UTM Cookies" panose="02040603050506020204" pitchFamily="18" charset="0"/>
                <a:ea typeface="+mn-ea"/>
                <a:cs typeface="+mn-cs"/>
              </a:rPr>
              <a:t> TRƯỚC LỚP</a:t>
            </a:r>
            <a:endParaRPr kumimoji="0" lang="en-US" sz="4000" b="0" i="0" u="none" strike="noStrike" kern="1200" cap="none" spc="0" normalizeH="0" baseline="0" noProof="0" dirty="0">
              <a:ln w="320675">
                <a:solidFill>
                  <a:srgbClr val="FAF8F4"/>
                </a:solid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3696C8-4E71-4D07-02DA-CEB22CB9A0B1}"/>
              </a:ext>
            </a:extLst>
          </p:cNvPr>
          <p:cNvSpPr txBox="1"/>
          <p:nvPr/>
        </p:nvSpPr>
        <p:spPr>
          <a:xfrm>
            <a:off x="1208707" y="1092526"/>
            <a:ext cx="4887293" cy="322549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dirty="0">
                <a:ln>
                  <a:noFill/>
                </a:ln>
                <a:solidFill>
                  <a:schemeClr val="accent2"/>
                </a:solidFill>
                <a:effectLst/>
                <a:uLnTx/>
                <a:uFillTx/>
                <a:latin typeface="UTM Cookies" panose="02040603050506020204" pitchFamily="18" charset="0"/>
                <a:ea typeface="+mn-ea"/>
                <a:cs typeface="+mn-cs"/>
              </a:rPr>
              <a:t>CHIA SẺ</a:t>
            </a:r>
            <a:r>
              <a:rPr kumimoji="0" lang="en-US" sz="7200" b="0" i="0" u="none" strike="noStrike" kern="1200" cap="none" spc="0" normalizeH="0" noProof="0" dirty="0">
                <a:ln>
                  <a:noFill/>
                </a:ln>
                <a:solidFill>
                  <a:schemeClr val="accent2"/>
                </a:solidFill>
                <a:effectLst/>
                <a:uLnTx/>
                <a:uFillTx/>
                <a:latin typeface="UTM Cookies" panose="02040603050506020204" pitchFamily="18" charset="0"/>
                <a:ea typeface="+mn-ea"/>
                <a:cs typeface="+mn-cs"/>
              </a:rPr>
              <a:t> TRƯỚC LỚP</a:t>
            </a:r>
            <a:endParaRPr kumimoji="0" lang="en-US" sz="40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22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alkway leading to a building&#10;&#10;Description automatically generated">
            <a:extLst>
              <a:ext uri="{FF2B5EF4-FFF2-40B4-BE49-F238E27FC236}">
                <a16:creationId xmlns:a16="http://schemas.microsoft.com/office/drawing/2014/main" id="{E48BFC74-7C30-D730-AF89-0FB7BA2A53C0}"/>
              </a:ext>
            </a:extLst>
          </p:cNvPr>
          <p:cNvPicPr>
            <a:picLocks noChangeAspect="1"/>
          </p:cNvPicPr>
          <p:nvPr/>
        </p:nvPicPr>
        <p:blipFill rotWithShape="1">
          <a:blip r:embed="rId2">
            <a:extLst>
              <a:ext uri="{28A0092B-C50C-407E-A947-70E740481C1C}">
                <a14:useLocalDpi xmlns:a14="http://schemas.microsoft.com/office/drawing/2010/main" val="0"/>
              </a:ext>
            </a:extLst>
          </a:blip>
          <a:srcRect l="500" t="5267" r="-500" b="19536"/>
          <a:stretch/>
        </p:blipFill>
        <p:spPr>
          <a:xfrm>
            <a:off x="0" y="0"/>
            <a:ext cx="12283437" cy="6858000"/>
          </a:xfrm>
          <a:prstGeom prst="rect">
            <a:avLst/>
          </a:prstGeom>
        </p:spPr>
      </p:pic>
      <p:sp>
        <p:nvSpPr>
          <p:cNvPr id="2" name="Rectangle: Rounded Corners 1">
            <a:extLst>
              <a:ext uri="{FF2B5EF4-FFF2-40B4-BE49-F238E27FC236}">
                <a16:creationId xmlns:a16="http://schemas.microsoft.com/office/drawing/2014/main" id="{995EFDA5-6F2A-8E07-128C-B5725DBD72B6}"/>
              </a:ext>
            </a:extLst>
          </p:cNvPr>
          <p:cNvSpPr/>
          <p:nvPr/>
        </p:nvSpPr>
        <p:spPr>
          <a:xfrm>
            <a:off x="237914" y="1375063"/>
            <a:ext cx="2776036" cy="534661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child standing next to a roped statue&#10;&#10;Description automatically generated">
            <a:extLst>
              <a:ext uri="{FF2B5EF4-FFF2-40B4-BE49-F238E27FC236}">
                <a16:creationId xmlns:a16="http://schemas.microsoft.com/office/drawing/2014/main" id="{9908C3A1-D2D8-818C-829D-75855B044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57" y="1524606"/>
            <a:ext cx="2516511" cy="2516511"/>
          </a:xfrm>
          <a:prstGeom prst="rect">
            <a:avLst/>
          </a:prstGeom>
        </p:spPr>
      </p:pic>
      <p:sp>
        <p:nvSpPr>
          <p:cNvPr id="4" name="TextBox 3">
            <a:extLst>
              <a:ext uri="{FF2B5EF4-FFF2-40B4-BE49-F238E27FC236}">
                <a16:creationId xmlns:a16="http://schemas.microsoft.com/office/drawing/2014/main" id="{0DE3AF4D-6596-E68A-AEC5-BF42CE612085}"/>
              </a:ext>
            </a:extLst>
          </p:cNvPr>
          <p:cNvSpPr txBox="1"/>
          <p:nvPr/>
        </p:nvSpPr>
        <p:spPr>
          <a:xfrm>
            <a:off x="137827" y="4248581"/>
            <a:ext cx="2999227" cy="1384995"/>
          </a:xfrm>
          <a:prstGeom prst="rect">
            <a:avLst/>
          </a:prstGeom>
          <a:noFill/>
        </p:spPr>
        <p:txBody>
          <a:bodyPr wrap="square">
            <a:spAutoFit/>
          </a:bodyPr>
          <a:lstStyle/>
          <a:p>
            <a:pPr algn="ct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Không làm hư hại các di sản </a:t>
            </a:r>
          </a:p>
          <a:p>
            <a:pPr algn="ct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văn hóa.</a:t>
            </a:r>
            <a:endParaRPr lang="en-US" dirty="0"/>
          </a:p>
        </p:txBody>
      </p:sp>
      <p:sp>
        <p:nvSpPr>
          <p:cNvPr id="5" name="Rectangle: Rounded Corners 4">
            <a:extLst>
              <a:ext uri="{FF2B5EF4-FFF2-40B4-BE49-F238E27FC236}">
                <a16:creationId xmlns:a16="http://schemas.microsoft.com/office/drawing/2014/main" id="{25D62A66-106F-CA0D-ECF8-9F41484084AE}"/>
              </a:ext>
            </a:extLst>
          </p:cNvPr>
          <p:cNvSpPr/>
          <p:nvPr/>
        </p:nvSpPr>
        <p:spPr>
          <a:xfrm>
            <a:off x="3248690" y="1384534"/>
            <a:ext cx="2776037" cy="534661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cleaning&#10;&#10;Description automatically generated">
            <a:extLst>
              <a:ext uri="{FF2B5EF4-FFF2-40B4-BE49-F238E27FC236}">
                <a16:creationId xmlns:a16="http://schemas.microsoft.com/office/drawing/2014/main" id="{E23B5EDE-A5D0-8226-25E1-555714BA5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615" y="3967036"/>
            <a:ext cx="2676515" cy="2676515"/>
          </a:xfrm>
          <a:prstGeom prst="rect">
            <a:avLst/>
          </a:prstGeom>
        </p:spPr>
      </p:pic>
      <p:sp>
        <p:nvSpPr>
          <p:cNvPr id="14" name="TextBox 13">
            <a:extLst>
              <a:ext uri="{FF2B5EF4-FFF2-40B4-BE49-F238E27FC236}">
                <a16:creationId xmlns:a16="http://schemas.microsoft.com/office/drawing/2014/main" id="{12B22F1B-C18D-9BD5-C3AB-0E75AD7D64BE}"/>
              </a:ext>
            </a:extLst>
          </p:cNvPr>
          <p:cNvSpPr txBox="1"/>
          <p:nvPr/>
        </p:nvSpPr>
        <p:spPr>
          <a:xfrm>
            <a:off x="3228074" y="2582041"/>
            <a:ext cx="2804934" cy="1384995"/>
          </a:xfrm>
          <a:prstGeom prst="rect">
            <a:avLst/>
          </a:prstGeom>
          <a:noFill/>
        </p:spPr>
        <p:txBody>
          <a:bodyPr wrap="square">
            <a:spAutoFit/>
          </a:bodyPr>
          <a:lstStyle/>
          <a:p>
            <a:pPr algn="ct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Tiến hành trùng tu các di tích đã xuống cấp.</a:t>
            </a:r>
            <a:endParaRPr lang="en-US" dirty="0"/>
          </a:p>
        </p:txBody>
      </p:sp>
      <p:sp>
        <p:nvSpPr>
          <p:cNvPr id="15" name="Rectangle: Rounded Corners 14">
            <a:extLst>
              <a:ext uri="{FF2B5EF4-FFF2-40B4-BE49-F238E27FC236}">
                <a16:creationId xmlns:a16="http://schemas.microsoft.com/office/drawing/2014/main" id="{AB2CAF11-9ABB-0789-C8A7-12F40B932F56}"/>
              </a:ext>
            </a:extLst>
          </p:cNvPr>
          <p:cNvSpPr/>
          <p:nvPr/>
        </p:nvSpPr>
        <p:spPr>
          <a:xfrm>
            <a:off x="6247999" y="1384534"/>
            <a:ext cx="2755207" cy="534661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uilding with a roof and a black background&#10;&#10;Description automatically generated">
            <a:extLst>
              <a:ext uri="{FF2B5EF4-FFF2-40B4-BE49-F238E27FC236}">
                <a16:creationId xmlns:a16="http://schemas.microsoft.com/office/drawing/2014/main" id="{A0D0FC81-F8D1-D2C2-8EE0-1F2567AAA0BC}"/>
              </a:ext>
            </a:extLst>
          </p:cNvPr>
          <p:cNvPicPr>
            <a:picLocks noChangeAspect="1"/>
          </p:cNvPicPr>
          <p:nvPr/>
        </p:nvPicPr>
        <p:blipFill rotWithShape="1">
          <a:blip r:embed="rId5">
            <a:extLst>
              <a:ext uri="{28A0092B-C50C-407E-A947-70E740481C1C}">
                <a14:useLocalDpi xmlns:a14="http://schemas.microsoft.com/office/drawing/2010/main" val="0"/>
              </a:ext>
            </a:extLst>
          </a:blip>
          <a:srcRect t="22074" b="30371"/>
          <a:stretch/>
        </p:blipFill>
        <p:spPr>
          <a:xfrm>
            <a:off x="6269394" y="1964285"/>
            <a:ext cx="2755206" cy="1310253"/>
          </a:xfrm>
          <a:prstGeom prst="rect">
            <a:avLst/>
          </a:prstGeom>
        </p:spPr>
      </p:pic>
      <p:sp>
        <p:nvSpPr>
          <p:cNvPr id="17" name="TextBox 16">
            <a:extLst>
              <a:ext uri="{FF2B5EF4-FFF2-40B4-BE49-F238E27FC236}">
                <a16:creationId xmlns:a16="http://schemas.microsoft.com/office/drawing/2014/main" id="{4B089C84-3CB9-932E-C803-748E1695542F}"/>
              </a:ext>
            </a:extLst>
          </p:cNvPr>
          <p:cNvSpPr txBox="1"/>
          <p:nvPr/>
        </p:nvSpPr>
        <p:spPr>
          <a:xfrm>
            <a:off x="6164943" y="3571263"/>
            <a:ext cx="2905739" cy="1815882"/>
          </a:xfrm>
          <a:prstGeom prst="rect">
            <a:avLst/>
          </a:prstGeom>
          <a:noFill/>
        </p:spPr>
        <p:txBody>
          <a:bodyPr wrap="square">
            <a:spAutoFit/>
          </a:bodyPr>
          <a:lstStyle/>
          <a:p>
            <a:pPr algn="ct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Giữ gìn sạch đẹp môi trường ở khu di tích, danh lam thắng cảnh.</a:t>
            </a:r>
            <a:endParaRPr lang="en-US" dirty="0"/>
          </a:p>
        </p:txBody>
      </p:sp>
      <p:sp>
        <p:nvSpPr>
          <p:cNvPr id="18" name="Rectangle: Rounded Corners 17">
            <a:extLst>
              <a:ext uri="{FF2B5EF4-FFF2-40B4-BE49-F238E27FC236}">
                <a16:creationId xmlns:a16="http://schemas.microsoft.com/office/drawing/2014/main" id="{3CDF40F2-25E7-07DE-BCAA-B332CAFC3653}"/>
              </a:ext>
            </a:extLst>
          </p:cNvPr>
          <p:cNvSpPr/>
          <p:nvPr/>
        </p:nvSpPr>
        <p:spPr>
          <a:xfrm>
            <a:off x="9260117" y="1384534"/>
            <a:ext cx="2755208" cy="534661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artoon of a child holding a flag and a megaphone&#10;&#10;Description automatically generated">
            <a:extLst>
              <a:ext uri="{FF2B5EF4-FFF2-40B4-BE49-F238E27FC236}">
                <a16:creationId xmlns:a16="http://schemas.microsoft.com/office/drawing/2014/main" id="{ED040BC0-7F62-FBDF-DD59-3ABE61A810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3206" y="3580734"/>
            <a:ext cx="3140939" cy="3140939"/>
          </a:xfrm>
          <a:prstGeom prst="rect">
            <a:avLst/>
          </a:prstGeom>
        </p:spPr>
      </p:pic>
      <p:sp>
        <p:nvSpPr>
          <p:cNvPr id="20" name="TextBox 19">
            <a:extLst>
              <a:ext uri="{FF2B5EF4-FFF2-40B4-BE49-F238E27FC236}">
                <a16:creationId xmlns:a16="http://schemas.microsoft.com/office/drawing/2014/main" id="{6C080800-3367-0378-EAA7-08247388E1BA}"/>
              </a:ext>
            </a:extLst>
          </p:cNvPr>
          <p:cNvSpPr txBox="1"/>
          <p:nvPr/>
        </p:nvSpPr>
        <p:spPr>
          <a:xfrm>
            <a:off x="9159059" y="2582041"/>
            <a:ext cx="2957324" cy="1384995"/>
          </a:xfrm>
          <a:prstGeom prst="rect">
            <a:avLst/>
          </a:prstGeom>
          <a:noFill/>
        </p:spPr>
        <p:txBody>
          <a:bodyPr wrap="square">
            <a:spAutoFit/>
          </a:bodyPr>
          <a:lstStyle/>
          <a:p>
            <a:pPr algn="ct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những nét đẹp của </a:t>
            </a:r>
          </a:p>
          <a:p>
            <a:pPr algn="ct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Cố đô Huế.</a:t>
            </a:r>
            <a:endParaRPr lang="en-US" dirty="0"/>
          </a:p>
        </p:txBody>
      </p:sp>
      <p:sp>
        <p:nvSpPr>
          <p:cNvPr id="25" name="TextBox 24">
            <a:extLst>
              <a:ext uri="{FF2B5EF4-FFF2-40B4-BE49-F238E27FC236}">
                <a16:creationId xmlns:a16="http://schemas.microsoft.com/office/drawing/2014/main" id="{DF220CB8-1FF5-AE5F-D3F6-65820B8C1D2C}"/>
              </a:ext>
            </a:extLst>
          </p:cNvPr>
          <p:cNvSpPr txBox="1"/>
          <p:nvPr/>
        </p:nvSpPr>
        <p:spPr>
          <a:xfrm>
            <a:off x="1955705" y="29107"/>
            <a:ext cx="7904348" cy="1528367"/>
          </a:xfrm>
          <a:prstGeom prst="rect">
            <a:avLst/>
          </a:prstGeom>
          <a:noFill/>
        </p:spPr>
        <p:txBody>
          <a:bodyPr wrap="square">
            <a:spAutoFit/>
          </a:bodyPr>
          <a:lstStyle/>
          <a:p>
            <a:pPr algn="ctr">
              <a:lnSpc>
                <a:spcPct val="150000"/>
              </a:lnSpc>
            </a:pPr>
            <a:r>
              <a:rPr kumimoji="0" lang="vi-VN" sz="3300" b="0" i="0" u="none" strike="noStrike" kern="1200" cap="none" spc="0" normalizeH="0" baseline="0" noProof="0" dirty="0">
                <a:ln w="209550">
                  <a:solidFill>
                    <a:schemeClr val="bg1"/>
                  </a:solidFill>
                </a:ln>
                <a:solidFill>
                  <a:schemeClr val="bg1"/>
                </a:solidFill>
                <a:effectLst/>
                <a:uLnTx/>
                <a:uFillTx/>
                <a:latin typeface="UTM Cookies" panose="02040603050506020204" pitchFamily="18" charset="0"/>
                <a:ea typeface="+mn-ea"/>
                <a:cs typeface="+mn-cs"/>
              </a:rPr>
              <a:t>MỘT SỐ BIỆN PHÁP BẢO TỒN </a:t>
            </a:r>
          </a:p>
          <a:p>
            <a:pPr algn="ctr">
              <a:lnSpc>
                <a:spcPct val="150000"/>
              </a:lnSpc>
            </a:pPr>
            <a:r>
              <a:rPr kumimoji="0" lang="vi-VN" sz="3300" b="0" i="0" u="none" strike="noStrike" kern="1200" cap="none" spc="0" normalizeH="0" baseline="0" noProof="0" dirty="0">
                <a:ln w="209550">
                  <a:solidFill>
                    <a:schemeClr val="bg1"/>
                  </a:solidFill>
                </a:ln>
                <a:solidFill>
                  <a:schemeClr val="bg1"/>
                </a:solidFill>
                <a:effectLst/>
                <a:uLnTx/>
                <a:uFillTx/>
                <a:latin typeface="UTM Cookies" panose="02040603050506020204" pitchFamily="18" charset="0"/>
                <a:ea typeface="+mn-ea"/>
                <a:cs typeface="+mn-cs"/>
              </a:rPr>
              <a:t>VÀ GIỮ GÌN GIÁ TRỊ CỦA CỐ ĐÔ HUẾ</a:t>
            </a:r>
            <a:endParaRPr lang="en-US" sz="3300" dirty="0">
              <a:ln w="209550">
                <a:solidFill>
                  <a:schemeClr val="bg1"/>
                </a:solidFill>
              </a:ln>
              <a:solidFill>
                <a:schemeClr val="bg1"/>
              </a:solidFill>
            </a:endParaRPr>
          </a:p>
        </p:txBody>
      </p:sp>
      <p:sp>
        <p:nvSpPr>
          <p:cNvPr id="24" name="TextBox 23">
            <a:extLst>
              <a:ext uri="{FF2B5EF4-FFF2-40B4-BE49-F238E27FC236}">
                <a16:creationId xmlns:a16="http://schemas.microsoft.com/office/drawing/2014/main" id="{6C113209-1C56-76F9-B268-41F665B121E5}"/>
              </a:ext>
            </a:extLst>
          </p:cNvPr>
          <p:cNvSpPr txBox="1"/>
          <p:nvPr/>
        </p:nvSpPr>
        <p:spPr>
          <a:xfrm>
            <a:off x="1973956" y="35747"/>
            <a:ext cx="7904348" cy="1528367"/>
          </a:xfrm>
          <a:prstGeom prst="rect">
            <a:avLst/>
          </a:prstGeom>
          <a:noFill/>
        </p:spPr>
        <p:txBody>
          <a:bodyPr wrap="square">
            <a:spAutoFit/>
          </a:bodyPr>
          <a:lstStyle/>
          <a:p>
            <a:pPr algn="ctr">
              <a:lnSpc>
                <a:spcPct val="150000"/>
              </a:lnSpc>
            </a:pPr>
            <a:r>
              <a:rPr kumimoji="0" lang="vi-VN" sz="3300" b="0" i="0" u="none" strike="noStrike" kern="1200" cap="none" spc="0" normalizeH="0" baseline="0" noProof="0" dirty="0">
                <a:ln>
                  <a:noFill/>
                </a:ln>
                <a:solidFill>
                  <a:srgbClr val="ED7D31"/>
                </a:solidFill>
                <a:effectLst/>
                <a:uLnTx/>
                <a:uFillTx/>
                <a:latin typeface="UTM Cookies" panose="02040603050506020204" pitchFamily="18" charset="0"/>
                <a:ea typeface="+mn-ea"/>
                <a:cs typeface="+mn-cs"/>
              </a:rPr>
              <a:t>MỘT SỐ BIỆN PHÁP BẢO TỒN </a:t>
            </a:r>
          </a:p>
          <a:p>
            <a:pPr algn="ctr">
              <a:lnSpc>
                <a:spcPct val="150000"/>
              </a:lnSpc>
            </a:pPr>
            <a:r>
              <a:rPr kumimoji="0" lang="vi-VN" sz="3300" b="0" i="0" u="none" strike="noStrike" kern="1200" cap="none" spc="0" normalizeH="0" baseline="0" noProof="0" dirty="0">
                <a:ln>
                  <a:noFill/>
                </a:ln>
                <a:solidFill>
                  <a:srgbClr val="ED7D31"/>
                </a:solidFill>
                <a:effectLst/>
                <a:uLnTx/>
                <a:uFillTx/>
                <a:latin typeface="UTM Cookies" panose="02040603050506020204" pitchFamily="18" charset="0"/>
                <a:ea typeface="+mn-ea"/>
                <a:cs typeface="+mn-cs"/>
              </a:rPr>
              <a:t>VÀ GIỮ GÌN GIÁ TRỊ CỦA CỐ ĐÔ HUẾ</a:t>
            </a:r>
            <a:endParaRPr lang="en-US" sz="3300" dirty="0"/>
          </a:p>
        </p:txBody>
      </p:sp>
      <p:pic>
        <p:nvPicPr>
          <p:cNvPr id="26" name="Picture 25" descr="A set of numbers with black text&#10;&#10;Description automatically generated">
            <a:extLst>
              <a:ext uri="{FF2B5EF4-FFF2-40B4-BE49-F238E27FC236}">
                <a16:creationId xmlns:a16="http://schemas.microsoft.com/office/drawing/2014/main" id="{23FA441F-2F16-783F-06CB-79EFF145230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968" b="29716" l="27690" r="46011">
                        <a14:foregroundMark x1="38000" y1="9100" x2="38000" y2="9100"/>
                        <a14:foregroundMark x1="34500" y1="9250" x2="34500" y2="9250"/>
                      </a14:backgroundRemoval>
                    </a14:imgEffect>
                  </a14:imgLayer>
                </a14:imgProps>
              </a:ext>
              <a:ext uri="{28A0092B-C50C-407E-A947-70E740481C1C}">
                <a14:useLocalDpi xmlns:a14="http://schemas.microsoft.com/office/drawing/2010/main" val="0"/>
              </a:ext>
            </a:extLst>
          </a:blip>
          <a:srcRect l="25400" t="5250" r="51699" b="67566"/>
          <a:stretch/>
        </p:blipFill>
        <p:spPr>
          <a:xfrm>
            <a:off x="1176259" y="5596112"/>
            <a:ext cx="880705" cy="1045408"/>
          </a:xfrm>
          <a:prstGeom prst="rect">
            <a:avLst/>
          </a:prstGeom>
        </p:spPr>
      </p:pic>
      <p:pic>
        <p:nvPicPr>
          <p:cNvPr id="27" name="Picture 26">
            <a:extLst>
              <a:ext uri="{FF2B5EF4-FFF2-40B4-BE49-F238E27FC236}">
                <a16:creationId xmlns:a16="http://schemas.microsoft.com/office/drawing/2014/main" id="{6295453F-C076-9BB5-9010-9E0A9A2804E3}"/>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7934" b="27969" l="51149" r="69311">
                        <a14:foregroundMark x1="56750" y1="9550" x2="57250" y2="9200"/>
                        <a14:foregroundMark x1="58600" y1="8550" x2="58600" y2="8550"/>
                      </a14:backgroundRemoval>
                    </a14:imgEffect>
                  </a14:imgLayer>
                </a14:imgProps>
              </a:ext>
              <a:ext uri="{28A0092B-C50C-407E-A947-70E740481C1C}">
                <a14:useLocalDpi xmlns:a14="http://schemas.microsoft.com/office/drawing/2010/main" val="0"/>
              </a:ext>
            </a:extLst>
          </a:blip>
          <a:srcRect l="48879" t="5430" r="28419" b="69527"/>
          <a:stretch/>
        </p:blipFill>
        <p:spPr>
          <a:xfrm>
            <a:off x="4211994" y="1680814"/>
            <a:ext cx="751755" cy="829284"/>
          </a:xfrm>
          <a:prstGeom prst="rect">
            <a:avLst/>
          </a:prstGeom>
        </p:spPr>
      </p:pic>
      <p:pic>
        <p:nvPicPr>
          <p:cNvPr id="28" name="Picture 27">
            <a:extLst>
              <a:ext uri="{FF2B5EF4-FFF2-40B4-BE49-F238E27FC236}">
                <a16:creationId xmlns:a16="http://schemas.microsoft.com/office/drawing/2014/main" id="{033FE526-CD9A-7AD2-BA76-C5C0047383D4}"/>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8150" b="28200" l="74300" r="90450">
                        <a14:foregroundMark x1="80900" y1="8200" x2="80900" y2="8200"/>
                        <a14:foregroundMark x1="80900" y1="8400" x2="81550" y2="8550"/>
                        <a14:foregroundMark x1="83700" y1="8550" x2="83700" y2="8550"/>
                        <a14:foregroundMark x1="83400" y1="8550" x2="83400" y2="8550"/>
                        <a14:foregroundMark x1="84200" y1="8400" x2="84200" y2="8400"/>
                        <a14:foregroundMark x1="82550" y1="8400" x2="82550" y2="8400"/>
                        <a14:foregroundMark x1="82550" y1="8400" x2="82550" y2="8400"/>
                        <a14:foregroundMark x1="83700" y1="8700" x2="83700" y2="8700"/>
                        <a14:foregroundMark x1="82400" y1="27550" x2="86200" y2="28200"/>
                      </a14:backgroundRemoval>
                    </a14:imgEffect>
                  </a14:imgLayer>
                </a14:imgProps>
              </a:ext>
              <a:ext uri="{28A0092B-C50C-407E-A947-70E740481C1C}">
                <a14:useLocalDpi xmlns:a14="http://schemas.microsoft.com/office/drawing/2010/main" val="0"/>
              </a:ext>
            </a:extLst>
          </a:blip>
          <a:srcRect l="72305" t="6019" r="7528" b="70284"/>
          <a:stretch/>
        </p:blipFill>
        <p:spPr>
          <a:xfrm>
            <a:off x="7264952" y="5593764"/>
            <a:ext cx="705720" cy="829283"/>
          </a:xfrm>
          <a:prstGeom prst="rect">
            <a:avLst/>
          </a:prstGeom>
        </p:spPr>
      </p:pic>
      <p:pic>
        <p:nvPicPr>
          <p:cNvPr id="29" name="Picture 28">
            <a:extLst>
              <a:ext uri="{FF2B5EF4-FFF2-40B4-BE49-F238E27FC236}">
                <a16:creationId xmlns:a16="http://schemas.microsoft.com/office/drawing/2014/main" id="{B7568310-C027-A5C4-C55A-8916785C2AD0}"/>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37000" b="58850" l="2650" r="24200">
                        <a14:foregroundMark x1="17100" y1="38000" x2="17100" y2="38000"/>
                        <a14:foregroundMark x1="16400" y1="37000" x2="16400" y2="37000"/>
                        <a14:foregroundMark x1="16400" y1="37350" x2="16400" y2="37350"/>
                        <a14:foregroundMark x1="16400" y1="37350" x2="17750" y2="38350"/>
                        <a14:foregroundMark x1="16900" y1="38000" x2="18750" y2="39500"/>
                      </a14:backgroundRemoval>
                    </a14:imgEffect>
                  </a14:imgLayer>
                </a14:imgProps>
              </a:ext>
              <a:ext uri="{28A0092B-C50C-407E-A947-70E740481C1C}">
                <a14:useLocalDpi xmlns:a14="http://schemas.microsoft.com/office/drawing/2010/main" val="0"/>
              </a:ext>
            </a:extLst>
          </a:blip>
          <a:srcRect t="34952" r="73075" b="38481"/>
          <a:stretch/>
        </p:blipFill>
        <p:spPr>
          <a:xfrm>
            <a:off x="10045642" y="1680814"/>
            <a:ext cx="957694" cy="944980"/>
          </a:xfrm>
          <a:prstGeom prst="rect">
            <a:avLst/>
          </a:prstGeom>
        </p:spPr>
      </p:pic>
    </p:spTree>
    <p:extLst>
      <p:ext uri="{BB962C8B-B14F-4D97-AF65-F5344CB8AC3E}">
        <p14:creationId xmlns:p14="http://schemas.microsoft.com/office/powerpoint/2010/main" val="37572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000"/>
                                        <p:tgtEl>
                                          <p:spTgt spid="18"/>
                                        </p:tgtEl>
                                      </p:cBhvr>
                                    </p:animEffect>
                                    <p:anim calcmode="lin" valueType="num">
                                      <p:cBhvr>
                                        <p:cTn id="82" dur="1000" fill="hold"/>
                                        <p:tgtEl>
                                          <p:spTgt spid="18"/>
                                        </p:tgtEl>
                                        <p:attrNameLst>
                                          <p:attrName>ppt_x</p:attrName>
                                        </p:attrNameLst>
                                      </p:cBhvr>
                                      <p:tavLst>
                                        <p:tav tm="0">
                                          <p:val>
                                            <p:strVal val="#ppt_x"/>
                                          </p:val>
                                        </p:tav>
                                        <p:tav tm="100000">
                                          <p:val>
                                            <p:strVal val="#ppt_x"/>
                                          </p:val>
                                        </p:tav>
                                      </p:tavLst>
                                    </p:anim>
                                    <p:anim calcmode="lin" valueType="num">
                                      <p:cBhvr>
                                        <p:cTn id="83" dur="1000" fill="hold"/>
                                        <p:tgtEl>
                                          <p:spTgt spid="18"/>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1000"/>
                                        <p:tgtEl>
                                          <p:spTgt spid="19"/>
                                        </p:tgtEl>
                                      </p:cBhvr>
                                    </p:animEffect>
                                    <p:anim calcmode="lin" valueType="num">
                                      <p:cBhvr>
                                        <p:cTn id="87" dur="1000" fill="hold"/>
                                        <p:tgtEl>
                                          <p:spTgt spid="19"/>
                                        </p:tgtEl>
                                        <p:attrNameLst>
                                          <p:attrName>ppt_x</p:attrName>
                                        </p:attrNameLst>
                                      </p:cBhvr>
                                      <p:tavLst>
                                        <p:tav tm="0">
                                          <p:val>
                                            <p:strVal val="#ppt_x"/>
                                          </p:val>
                                        </p:tav>
                                        <p:tav tm="100000">
                                          <p:val>
                                            <p:strVal val="#ppt_x"/>
                                          </p:val>
                                        </p:tav>
                                      </p:tavLst>
                                    </p:anim>
                                    <p:anim calcmode="lin" valueType="num">
                                      <p:cBhvr>
                                        <p:cTn id="88" dur="1000" fill="hold"/>
                                        <p:tgtEl>
                                          <p:spTgt spid="1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1000"/>
                                        <p:tgtEl>
                                          <p:spTgt spid="29"/>
                                        </p:tgtEl>
                                      </p:cBhvr>
                                    </p:animEffect>
                                    <p:anim calcmode="lin" valueType="num">
                                      <p:cBhvr>
                                        <p:cTn id="97" dur="1000" fill="hold"/>
                                        <p:tgtEl>
                                          <p:spTgt spid="29"/>
                                        </p:tgtEl>
                                        <p:attrNameLst>
                                          <p:attrName>ppt_x</p:attrName>
                                        </p:attrNameLst>
                                      </p:cBhvr>
                                      <p:tavLst>
                                        <p:tav tm="0">
                                          <p:val>
                                            <p:strVal val="#ppt_x"/>
                                          </p:val>
                                        </p:tav>
                                        <p:tav tm="100000">
                                          <p:val>
                                            <p:strVal val="#ppt_x"/>
                                          </p:val>
                                        </p:tav>
                                      </p:tavLst>
                                    </p:anim>
                                    <p:anim calcmode="lin" valueType="num">
                                      <p:cBhvr>
                                        <p:cTn id="9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14" grpId="0"/>
      <p:bldP spid="15" grpId="0" animBg="1"/>
      <p:bldP spid="17" grpId="0"/>
      <p:bldP spid="18" grpId="0" animBg="1"/>
      <p:bldP spid="20" grpId="0"/>
      <p:bldP spid="25"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field with trees and flowers&#10;&#10;Description automatically generated">
            <a:extLst>
              <a:ext uri="{FF2B5EF4-FFF2-40B4-BE49-F238E27FC236}">
                <a16:creationId xmlns:a16="http://schemas.microsoft.com/office/drawing/2014/main" id="{990F19CF-71F6-1239-77F7-70434C4C9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4" y="-1"/>
            <a:ext cx="12175695" cy="6848829"/>
          </a:xfrm>
          <a:prstGeom prst="rect">
            <a:avLst/>
          </a:prstGeom>
        </p:spPr>
      </p:pic>
      <p:sp>
        <p:nvSpPr>
          <p:cNvPr id="7" name="Hình chữ nhật: Góc Tròn 6">
            <a:extLst>
              <a:ext uri="{FF2B5EF4-FFF2-40B4-BE49-F238E27FC236}">
                <a16:creationId xmlns:a16="http://schemas.microsoft.com/office/drawing/2014/main" id="{2C35D704-E031-7D33-CEDF-512A9D283AE7}"/>
              </a:ext>
            </a:extLst>
          </p:cNvPr>
          <p:cNvSpPr/>
          <p:nvPr/>
        </p:nvSpPr>
        <p:spPr>
          <a:xfrm>
            <a:off x="4699322" y="185195"/>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4824764-6A05-4E49-AC32-66AFF4775D13}"/>
              </a:ext>
            </a:extLst>
          </p:cNvPr>
          <p:cNvSpPr txBox="1"/>
          <p:nvPr/>
        </p:nvSpPr>
        <p:spPr>
          <a:xfrm>
            <a:off x="6061958" y="1861702"/>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95287CD-C8DC-43FD-926C-633E126B5336}"/>
              </a:ext>
            </a:extLst>
          </p:cNvPr>
          <p:cNvSpPr txBox="1"/>
          <p:nvPr/>
        </p:nvSpPr>
        <p:spPr>
          <a:xfrm>
            <a:off x="6061958" y="3002682"/>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05644D-2E55-4896-8872-96A116C2E71D}"/>
              </a:ext>
            </a:extLst>
          </p:cNvPr>
          <p:cNvSpPr txBox="1"/>
          <p:nvPr/>
        </p:nvSpPr>
        <p:spPr>
          <a:xfrm>
            <a:off x="6061958" y="4108277"/>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9929" y="1948009"/>
            <a:ext cx="535272" cy="535272"/>
          </a:xfrm>
          <a:prstGeom prst="rect">
            <a:avLst/>
          </a:prstGeom>
        </p:spPr>
      </p:pic>
      <p:pic>
        <p:nvPicPr>
          <p:cNvPr id="15" name="Picture 14">
            <a:extLst>
              <a:ext uri="{FF2B5EF4-FFF2-40B4-BE49-F238E27FC236}">
                <a16:creationId xmlns:a16="http://schemas.microsoft.com/office/drawing/2014/main" id="{DB4E60C3-DA69-4AF3-BC5D-4001F88AEE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9929" y="3088989"/>
            <a:ext cx="535272" cy="535272"/>
          </a:xfrm>
          <a:prstGeom prst="rect">
            <a:avLst/>
          </a:prstGeom>
        </p:spPr>
      </p:pic>
      <p:pic>
        <p:nvPicPr>
          <p:cNvPr id="16" name="Picture 15">
            <a:extLst>
              <a:ext uri="{FF2B5EF4-FFF2-40B4-BE49-F238E27FC236}">
                <a16:creationId xmlns:a16="http://schemas.microsoft.com/office/drawing/2014/main" id="{F550FD68-4E3A-44B1-AC7E-6FDF97781F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9929" y="4194584"/>
            <a:ext cx="535272" cy="535272"/>
          </a:xfrm>
          <a:prstGeom prst="rect">
            <a:avLst/>
          </a:prstGeom>
        </p:spPr>
      </p:pic>
      <p:sp>
        <p:nvSpPr>
          <p:cNvPr id="3" name="TextBox 2">
            <a:extLst>
              <a:ext uri="{FF2B5EF4-FFF2-40B4-BE49-F238E27FC236}">
                <a16:creationId xmlns:a16="http://schemas.microsoft.com/office/drawing/2014/main" id="{2AAB5DA1-B85D-E895-5744-131E48E43285}"/>
              </a:ext>
            </a:extLst>
          </p:cNvPr>
          <p:cNvSpPr txBox="1"/>
          <p:nvPr/>
        </p:nvSpPr>
        <p:spPr>
          <a:xfrm>
            <a:off x="540741" y="2666472"/>
            <a:ext cx="39538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87325">
                  <a:solidFill>
                    <a:prstClr val="white"/>
                  </a:solidFill>
                </a:ln>
                <a:solidFill>
                  <a:prstClr val="white"/>
                </a:solidFill>
                <a:effectLst/>
                <a:uLnTx/>
                <a:uFillTx/>
                <a:latin typeface="UTM Mother" panose="02040603050506020204" pitchFamily="18" charset="0"/>
                <a:ea typeface="+mn-ea"/>
                <a:cs typeface="+mn-cs"/>
              </a:rPr>
              <a:t>Dặn</a:t>
            </a:r>
            <a:r>
              <a:rPr kumimoji="0" lang="en-US" sz="7200" b="1" i="0" u="none" strike="noStrike" kern="1200" cap="none" spc="0" normalizeH="0" baseline="0" noProof="0" dirty="0">
                <a:ln w="187325">
                  <a:solidFill>
                    <a:prstClr val="white"/>
                  </a:solidFill>
                </a:ln>
                <a:solidFill>
                  <a:prstClr val="white"/>
                </a:solidFill>
                <a:effectLst/>
                <a:uLnTx/>
                <a:uFillTx/>
                <a:latin typeface="UTM Mother" panose="02040603050506020204" pitchFamily="18" charset="0"/>
                <a:ea typeface="+mn-ea"/>
                <a:cs typeface="+mn-cs"/>
              </a:rPr>
              <a:t> </a:t>
            </a:r>
            <a:r>
              <a:rPr kumimoji="0" lang="en-US" sz="7200" b="1" i="0" u="none" strike="noStrike" kern="1200" cap="none" spc="0" normalizeH="0" baseline="0" noProof="0" dirty="0" err="1">
                <a:ln w="187325">
                  <a:solidFill>
                    <a:prstClr val="white"/>
                  </a:solidFill>
                </a:ln>
                <a:solidFill>
                  <a:prstClr val="white"/>
                </a:solidFill>
                <a:effectLst/>
                <a:uLnTx/>
                <a:uFillTx/>
                <a:latin typeface="UTM Mother" panose="02040603050506020204" pitchFamily="18" charset="0"/>
                <a:ea typeface="+mn-ea"/>
                <a:cs typeface="+mn-cs"/>
              </a:rPr>
              <a:t>dò</a:t>
            </a:r>
            <a:endParaRPr kumimoji="0" lang="en-US" sz="7200" b="1" i="0" u="none" strike="noStrike" kern="1200" cap="none" spc="0" normalizeH="0" baseline="0" noProof="0" dirty="0">
              <a:ln w="187325">
                <a:solidFill>
                  <a:prstClr val="white"/>
                </a:solidFill>
              </a:ln>
              <a:solidFill>
                <a:prstClr val="white"/>
              </a:solidFill>
              <a:effectLst/>
              <a:uLnTx/>
              <a:uFillTx/>
              <a:latin typeface="UTM Mother" panose="02040603050506020204" pitchFamily="18" charset="0"/>
              <a:ea typeface="+mn-ea"/>
              <a:cs typeface="+mn-cs"/>
            </a:endParaRPr>
          </a:p>
        </p:txBody>
      </p:sp>
      <p:sp>
        <p:nvSpPr>
          <p:cNvPr id="8" name="TextBox 7">
            <a:extLst>
              <a:ext uri="{FF2B5EF4-FFF2-40B4-BE49-F238E27FC236}">
                <a16:creationId xmlns:a16="http://schemas.microsoft.com/office/drawing/2014/main" id="{E894EF7A-4B40-42D2-9A38-49626C98AAF0}"/>
              </a:ext>
            </a:extLst>
          </p:cNvPr>
          <p:cNvSpPr txBox="1"/>
          <p:nvPr/>
        </p:nvSpPr>
        <p:spPr>
          <a:xfrm>
            <a:off x="521160" y="2666472"/>
            <a:ext cx="39538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C000"/>
                </a:solidFill>
                <a:effectLst/>
                <a:uLnTx/>
                <a:uFillTx/>
                <a:latin typeface="UTM Mother" panose="02040603050506020204" pitchFamily="18" charset="0"/>
                <a:ea typeface="+mn-ea"/>
                <a:cs typeface="+mn-cs"/>
              </a:rPr>
              <a:t>Dặn</a:t>
            </a:r>
            <a:r>
              <a:rPr kumimoji="0" lang="en-US" sz="7200" b="1" i="0" u="none" strike="noStrike" kern="1200" cap="none" spc="0" normalizeH="0" baseline="0" noProof="0" dirty="0">
                <a:ln>
                  <a:noFill/>
                </a:ln>
                <a:solidFill>
                  <a:srgbClr val="FFC000"/>
                </a:solidFill>
                <a:effectLst/>
                <a:uLnTx/>
                <a:uFillTx/>
                <a:latin typeface="UTM Mother" panose="02040603050506020204" pitchFamily="18" charset="0"/>
                <a:ea typeface="+mn-ea"/>
                <a:cs typeface="+mn-cs"/>
              </a:rPr>
              <a:t> </a:t>
            </a:r>
            <a:r>
              <a:rPr kumimoji="0" lang="en-US" sz="7200" b="1" i="0" u="none" strike="noStrike" kern="1200" cap="none" spc="0" normalizeH="0" baseline="0" noProof="0" dirty="0" err="1">
                <a:ln>
                  <a:noFill/>
                </a:ln>
                <a:solidFill>
                  <a:srgbClr val="FFC000"/>
                </a:solidFill>
                <a:effectLst/>
                <a:uLnTx/>
                <a:uFillTx/>
                <a:latin typeface="UTM Mother" panose="02040603050506020204" pitchFamily="18" charset="0"/>
                <a:ea typeface="+mn-ea"/>
                <a:cs typeface="+mn-cs"/>
              </a:rPr>
              <a:t>dò</a:t>
            </a:r>
            <a:endParaRPr kumimoji="0" lang="en-US" sz="7200" b="1" i="0" u="none" strike="noStrike" kern="1200" cap="none" spc="0" normalizeH="0" baseline="0" noProof="0" dirty="0">
              <a:ln>
                <a:noFill/>
              </a:ln>
              <a:solidFill>
                <a:srgbClr val="FFC000"/>
              </a:solidFill>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012DCB-8905-0E0A-92B9-664415102DE7}"/>
              </a:ext>
            </a:extLst>
          </p:cNvPr>
          <p:cNvGrpSpPr/>
          <p:nvPr/>
        </p:nvGrpSpPr>
        <p:grpSpPr>
          <a:xfrm>
            <a:off x="41250" y="0"/>
            <a:ext cx="12167821" cy="6858001"/>
            <a:chOff x="41250" y="0"/>
            <a:chExt cx="12167821" cy="6858001"/>
          </a:xfrm>
        </p:grpSpPr>
        <p:pic>
          <p:nvPicPr>
            <p:cNvPr id="7" name="Picture 6" descr="A group of kids running&#10;&#10;Description automatically generated">
              <a:extLst>
                <a:ext uri="{FF2B5EF4-FFF2-40B4-BE49-F238E27FC236}">
                  <a16:creationId xmlns:a16="http://schemas.microsoft.com/office/drawing/2014/main" id="{3E9A3824-D639-7351-2623-C6207DBCE5C6}"/>
                </a:ext>
              </a:extLst>
            </p:cNvPr>
            <p:cNvPicPr>
              <a:picLocks noChangeAspect="1"/>
            </p:cNvPicPr>
            <p:nvPr/>
          </p:nvPicPr>
          <p:blipFill rotWithShape="1">
            <a:blip r:embed="rId2">
              <a:extLst>
                <a:ext uri="{28A0092B-C50C-407E-A947-70E740481C1C}">
                  <a14:useLocalDpi xmlns:a14="http://schemas.microsoft.com/office/drawing/2010/main" val="0"/>
                </a:ext>
              </a:extLst>
            </a:blip>
            <a:srcRect t="11907" b="3043"/>
            <a:stretch/>
          </p:blipFill>
          <p:spPr>
            <a:xfrm>
              <a:off x="41250" y="1"/>
              <a:ext cx="12167821" cy="6858000"/>
            </a:xfrm>
            <a:prstGeom prst="rect">
              <a:avLst/>
            </a:prstGeom>
          </p:spPr>
        </p:pic>
        <p:sp>
          <p:nvSpPr>
            <p:cNvPr id="8" name="Rectangle 7">
              <a:extLst>
                <a:ext uri="{FF2B5EF4-FFF2-40B4-BE49-F238E27FC236}">
                  <a16:creationId xmlns:a16="http://schemas.microsoft.com/office/drawing/2014/main" id="{D6E07E66-24C6-F6C2-7632-3B69DBFAAE05}"/>
                </a:ext>
              </a:extLst>
            </p:cNvPr>
            <p:cNvSpPr/>
            <p:nvPr/>
          </p:nvSpPr>
          <p:spPr>
            <a:xfrm>
              <a:off x="4800600" y="0"/>
              <a:ext cx="3474720" cy="1447800"/>
            </a:xfrm>
            <a:prstGeom prst="rect">
              <a:avLst/>
            </a:prstGeom>
            <a:solidFill>
              <a:srgbClr val="F4F4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016686CA-BD73-3EEF-A3F6-B14444B6C1E9}"/>
              </a:ext>
            </a:extLst>
          </p:cNvPr>
          <p:cNvSpPr txBox="1"/>
          <p:nvPr/>
        </p:nvSpPr>
        <p:spPr>
          <a:xfrm>
            <a:off x="82500" y="4857602"/>
            <a:ext cx="1225032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80975">
                  <a:solidFill>
                    <a:prstClr val="white"/>
                  </a:solidFill>
                </a:ln>
                <a:solidFill>
                  <a:prstClr val="white"/>
                </a:solidFill>
                <a:effectLst/>
                <a:uLnTx/>
                <a:uFillTx/>
                <a:latin typeface="UTM Cookies" panose="02040603050506020204" pitchFamily="18" charset="0"/>
                <a:ea typeface="+mn-ea"/>
                <a:cs typeface="+mn-cs"/>
              </a:rPr>
              <a:t>TẠM BIỆT VÀ HẸN GẶP LẠI</a:t>
            </a:r>
          </a:p>
        </p:txBody>
      </p:sp>
      <p:sp>
        <p:nvSpPr>
          <p:cNvPr id="6" name="TextBox 5">
            <a:extLst>
              <a:ext uri="{FF2B5EF4-FFF2-40B4-BE49-F238E27FC236}">
                <a16:creationId xmlns:a16="http://schemas.microsoft.com/office/drawing/2014/main" id="{8957F190-9E32-94F5-18A5-CB745C58D53C}"/>
              </a:ext>
            </a:extLst>
          </p:cNvPr>
          <p:cNvSpPr txBox="1"/>
          <p:nvPr/>
        </p:nvSpPr>
        <p:spPr>
          <a:xfrm>
            <a:off x="106679" y="4857601"/>
            <a:ext cx="121436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TẠM BIỆT VÀ HẸN GẶP LẠI</a:t>
            </a:r>
          </a:p>
        </p:txBody>
      </p:sp>
    </p:spTree>
    <p:extLst>
      <p:ext uri="{BB962C8B-B14F-4D97-AF65-F5344CB8AC3E}">
        <p14:creationId xmlns:p14="http://schemas.microsoft.com/office/powerpoint/2010/main" val="1478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etnamese art collective makes truchigraphy from agricultural waste | Tuoi  Tre News">
            <a:extLst>
              <a:ext uri="{FF2B5EF4-FFF2-40B4-BE49-F238E27FC236}">
                <a16:creationId xmlns:a16="http://schemas.microsoft.com/office/drawing/2014/main" id="{23685558-B26A-9621-842E-701E564551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44" t="20068" r="9012" b="14222"/>
          <a:stretch/>
        </p:blipFill>
        <p:spPr bwMode="auto">
          <a:xfrm>
            <a:off x="-263485" y="0"/>
            <a:ext cx="12455485" cy="69292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7">
            <a:extLst>
              <a:ext uri="{FF2B5EF4-FFF2-40B4-BE49-F238E27FC236}">
                <a16:creationId xmlns:a16="http://schemas.microsoft.com/office/drawing/2014/main" id="{65A4D091-F344-82AC-FAB1-AAB53F1DB685}"/>
              </a:ext>
            </a:extLst>
          </p:cNvPr>
          <p:cNvSpPr/>
          <p:nvPr/>
        </p:nvSpPr>
        <p:spPr>
          <a:xfrm>
            <a:off x="183555" y="22400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C52829D-30B1-DC86-9F3C-AF810213A44A}"/>
              </a:ext>
            </a:extLst>
          </p:cNvPr>
          <p:cNvSpPr txBox="1"/>
          <p:nvPr/>
        </p:nvSpPr>
        <p:spPr>
          <a:xfrm>
            <a:off x="770453" y="867279"/>
            <a:ext cx="10753798" cy="954107"/>
          </a:xfrm>
          <a:prstGeom prst="rect">
            <a:avLst/>
          </a:prstGeom>
          <a:noFill/>
        </p:spPr>
        <p:txBody>
          <a:bodyPr wrap="square" rtlCol="0">
            <a:spAutoFit/>
          </a:bodyPr>
          <a:lstStyle/>
          <a:p>
            <a:r>
              <a:rPr lang="en-US" sz="2800" dirty="0" err="1"/>
              <a:t>Nhận</a:t>
            </a:r>
            <a:r>
              <a:rPr lang="en-US" sz="2800" dirty="0"/>
              <a:t> </a:t>
            </a:r>
            <a:r>
              <a:rPr lang="en-US" sz="2800" dirty="0" err="1"/>
              <a:t>thức</a:t>
            </a:r>
            <a:r>
              <a:rPr lang="en-US" sz="2800" dirty="0"/>
              <a:t> khoa </a:t>
            </a:r>
            <a:r>
              <a:rPr lang="en-US" sz="2800" dirty="0" err="1"/>
              <a:t>học</a:t>
            </a:r>
            <a:r>
              <a:rPr lang="en-US" sz="2800" dirty="0"/>
              <a:t> </a:t>
            </a:r>
            <a:r>
              <a:rPr lang="en-US" sz="2800" dirty="0" err="1"/>
              <a:t>Lịch</a:t>
            </a:r>
            <a:r>
              <a:rPr lang="en-US" sz="2800" dirty="0"/>
              <a:t> </a:t>
            </a:r>
            <a:r>
              <a:rPr lang="en-US" sz="2800" dirty="0" err="1"/>
              <a:t>sử</a:t>
            </a:r>
            <a:r>
              <a:rPr lang="en-US" sz="2800" dirty="0"/>
              <a:t> </a:t>
            </a:r>
            <a:r>
              <a:rPr lang="en-US" sz="2800" dirty="0" err="1"/>
              <a:t>và</a:t>
            </a:r>
            <a:r>
              <a:rPr lang="en-US" sz="2800" dirty="0"/>
              <a:t> </a:t>
            </a:r>
            <a:r>
              <a:rPr lang="en-US" sz="2800" dirty="0" err="1"/>
              <a:t>Địa</a:t>
            </a:r>
            <a:r>
              <a:rPr lang="en-US" sz="2800" dirty="0"/>
              <a:t> </a:t>
            </a:r>
            <a:r>
              <a:rPr lang="en-US" sz="2800" dirty="0" err="1"/>
              <a:t>lí</a:t>
            </a:r>
            <a:r>
              <a:rPr lang="en-US" sz="2800" dirty="0"/>
              <a:t>: </a:t>
            </a:r>
            <a:r>
              <a:rPr lang="en-US" sz="2800" dirty="0" err="1"/>
              <a:t>kể</a:t>
            </a:r>
            <a:r>
              <a:rPr lang="en-US" sz="2800" dirty="0"/>
              <a:t> </a:t>
            </a:r>
            <a:r>
              <a:rPr lang="en-US" sz="2800" dirty="0" err="1"/>
              <a:t>lại</a:t>
            </a:r>
            <a:r>
              <a:rPr lang="en-US" sz="2800" dirty="0"/>
              <a:t> </a:t>
            </a:r>
            <a:r>
              <a:rPr lang="en-US" sz="2800" dirty="0" err="1"/>
              <a:t>được</a:t>
            </a:r>
            <a:r>
              <a:rPr lang="en-US" sz="2800" dirty="0"/>
              <a:t> </a:t>
            </a:r>
            <a:r>
              <a:rPr lang="en-US" sz="2800" dirty="0" err="1"/>
              <a:t>một</a:t>
            </a:r>
            <a:r>
              <a:rPr lang="en-US" sz="2800" dirty="0"/>
              <a:t> </a:t>
            </a:r>
            <a:r>
              <a:rPr lang="en-US" sz="2800" dirty="0" err="1"/>
              <a:t>số</a:t>
            </a:r>
            <a:r>
              <a:rPr lang="en-US" sz="2800" dirty="0"/>
              <a:t> </a:t>
            </a:r>
            <a:r>
              <a:rPr lang="en-US" sz="2800" dirty="0" err="1"/>
              <a:t>câu</a:t>
            </a:r>
            <a:r>
              <a:rPr lang="en-US" sz="2800" dirty="0"/>
              <a:t> </a:t>
            </a:r>
            <a:r>
              <a:rPr lang="en-US" sz="2800" dirty="0" err="1"/>
              <a:t>chuyện</a:t>
            </a:r>
            <a:r>
              <a:rPr lang="en-US" sz="2800" dirty="0"/>
              <a:t> </a:t>
            </a:r>
            <a:r>
              <a:rPr lang="en-US" sz="2800" dirty="0" err="1"/>
              <a:t>lịch</a:t>
            </a:r>
            <a:r>
              <a:rPr lang="en-US" sz="2800" dirty="0"/>
              <a:t> </a:t>
            </a:r>
            <a:r>
              <a:rPr lang="en-US" sz="2800" dirty="0" err="1"/>
              <a:t>sử</a:t>
            </a:r>
            <a:r>
              <a:rPr lang="en-US" sz="2800" dirty="0"/>
              <a:t> </a:t>
            </a:r>
            <a:r>
              <a:rPr lang="en-US" sz="2800" dirty="0" err="1"/>
              <a:t>liên</a:t>
            </a:r>
            <a:r>
              <a:rPr lang="en-US" sz="2800" dirty="0"/>
              <a:t> </a:t>
            </a:r>
            <a:r>
              <a:rPr lang="en-US" sz="2800" dirty="0" err="1"/>
              <a:t>quan</a:t>
            </a:r>
            <a:r>
              <a:rPr lang="en-US" sz="2800" dirty="0"/>
              <a:t> </a:t>
            </a:r>
            <a:r>
              <a:rPr lang="en-US" sz="2800" dirty="0" err="1"/>
              <a:t>đến</a:t>
            </a:r>
            <a:r>
              <a:rPr lang="en-US" sz="2800" dirty="0"/>
              <a:t> </a:t>
            </a:r>
            <a:r>
              <a:rPr lang="en-US" sz="2800" dirty="0" err="1"/>
              <a:t>Cố</a:t>
            </a:r>
            <a:r>
              <a:rPr lang="en-US" sz="2800" dirty="0"/>
              <a:t> </a:t>
            </a:r>
            <a:r>
              <a:rPr lang="en-US" sz="2800" dirty="0" err="1"/>
              <a:t>đô</a:t>
            </a:r>
            <a:r>
              <a:rPr lang="en-US" sz="2800" dirty="0"/>
              <a:t> </a:t>
            </a:r>
            <a:r>
              <a:rPr lang="en-US" sz="2800" dirty="0" err="1"/>
              <a:t>Huế</a:t>
            </a:r>
            <a:r>
              <a:rPr lang="en-US" sz="2800" dirty="0"/>
              <a:t>.</a:t>
            </a:r>
          </a:p>
        </p:txBody>
      </p:sp>
      <p:sp>
        <p:nvSpPr>
          <p:cNvPr id="7" name="TextBox 6">
            <a:extLst>
              <a:ext uri="{FF2B5EF4-FFF2-40B4-BE49-F238E27FC236}">
                <a16:creationId xmlns:a16="http://schemas.microsoft.com/office/drawing/2014/main" id="{B21F38DF-ADEB-2B01-0FC0-7438019568CA}"/>
              </a:ext>
            </a:extLst>
          </p:cNvPr>
          <p:cNvSpPr txBox="1"/>
          <p:nvPr/>
        </p:nvSpPr>
        <p:spPr>
          <a:xfrm>
            <a:off x="770453" y="1971071"/>
            <a:ext cx="10900962" cy="1384995"/>
          </a:xfrm>
          <a:prstGeom prst="rect">
            <a:avLst/>
          </a:prstGeom>
          <a:noFill/>
        </p:spPr>
        <p:txBody>
          <a:bodyPr wrap="square" rtlCol="0">
            <a:spAutoFit/>
          </a:bodyPr>
          <a:lstStyle/>
          <a:p>
            <a:r>
              <a:rPr lang="en-US" sz="2800" dirty="0" err="1"/>
              <a:t>Tìm</a:t>
            </a:r>
            <a:r>
              <a:rPr lang="en-US" sz="2800" dirty="0"/>
              <a:t> </a:t>
            </a:r>
            <a:r>
              <a:rPr lang="en-US" sz="2800" dirty="0" err="1"/>
              <a:t>hiểu</a:t>
            </a:r>
            <a:r>
              <a:rPr lang="en-US" sz="2800" dirty="0"/>
              <a:t> </a:t>
            </a:r>
            <a:r>
              <a:rPr lang="en-US" sz="2800" dirty="0" err="1"/>
              <a:t>lịch</a:t>
            </a:r>
            <a:r>
              <a:rPr lang="en-US" sz="2800" dirty="0"/>
              <a:t> </a:t>
            </a:r>
            <a:r>
              <a:rPr lang="en-US" sz="2800" dirty="0" err="1"/>
              <a:t>sử</a:t>
            </a:r>
            <a:r>
              <a:rPr lang="en-US" sz="2800" dirty="0"/>
              <a:t> </a:t>
            </a:r>
            <a:r>
              <a:rPr lang="en-US" sz="2800" dirty="0" err="1"/>
              <a:t>và</a:t>
            </a:r>
            <a:r>
              <a:rPr lang="en-US" sz="2800" dirty="0"/>
              <a:t> </a:t>
            </a:r>
            <a:r>
              <a:rPr lang="en-US" sz="2800" dirty="0" err="1"/>
              <a:t>địa</a:t>
            </a:r>
            <a:r>
              <a:rPr lang="en-US" sz="2800" dirty="0"/>
              <a:t> </a:t>
            </a:r>
            <a:r>
              <a:rPr lang="en-US" sz="2800" dirty="0" err="1"/>
              <a:t>lí</a:t>
            </a:r>
            <a:r>
              <a:rPr lang="en-US" sz="2800" dirty="0"/>
              <a:t>: </a:t>
            </a:r>
            <a:r>
              <a:rPr lang="en-US" sz="2800" dirty="0" err="1"/>
              <a:t>mô</a:t>
            </a:r>
            <a:r>
              <a:rPr lang="en-US" sz="2800" dirty="0"/>
              <a:t> </a:t>
            </a:r>
            <a:r>
              <a:rPr lang="en-US" sz="2800" dirty="0" err="1"/>
              <a:t>tả</a:t>
            </a:r>
            <a:r>
              <a:rPr lang="en-US" sz="2800" dirty="0"/>
              <a:t> </a:t>
            </a:r>
            <a:r>
              <a:rPr lang="en-US" sz="2800" dirty="0" err="1"/>
              <a:t>được</a:t>
            </a:r>
            <a:r>
              <a:rPr lang="en-US" sz="2800" dirty="0"/>
              <a:t> </a:t>
            </a:r>
            <a:r>
              <a:rPr lang="en-US" sz="2800" dirty="0" err="1"/>
              <a:t>vẻ</a:t>
            </a:r>
            <a:r>
              <a:rPr lang="en-US" sz="2800" dirty="0"/>
              <a:t> </a:t>
            </a:r>
            <a:r>
              <a:rPr lang="en-US" sz="2800" dirty="0" err="1"/>
              <a:t>đẹp</a:t>
            </a:r>
            <a:r>
              <a:rPr lang="en-US" sz="2800" dirty="0"/>
              <a:t> </a:t>
            </a:r>
            <a:r>
              <a:rPr lang="en-US" sz="2800" dirty="0" err="1"/>
              <a:t>của</a:t>
            </a:r>
            <a:r>
              <a:rPr lang="en-US" sz="2800" dirty="0"/>
              <a:t> </a:t>
            </a:r>
            <a:r>
              <a:rPr lang="en-US" sz="2800" dirty="0" err="1"/>
              <a:t>Cố</a:t>
            </a:r>
            <a:r>
              <a:rPr lang="en-US" sz="2800" dirty="0"/>
              <a:t> </a:t>
            </a:r>
            <a:r>
              <a:rPr lang="en-US" sz="2800" dirty="0" err="1"/>
              <a:t>đô</a:t>
            </a:r>
            <a:r>
              <a:rPr lang="en-US" sz="2800" dirty="0"/>
              <a:t> </a:t>
            </a:r>
            <a:r>
              <a:rPr lang="en-US" sz="2800" dirty="0" err="1"/>
              <a:t>Huế</a:t>
            </a:r>
            <a:r>
              <a:rPr lang="en-US" sz="2800" dirty="0"/>
              <a:t> qua </a:t>
            </a:r>
            <a:r>
              <a:rPr lang="en-US" sz="2800" dirty="0" err="1"/>
              <a:t>hình</a:t>
            </a:r>
            <a:r>
              <a:rPr lang="en-US" sz="2800" dirty="0"/>
              <a:t> </a:t>
            </a:r>
            <a:r>
              <a:rPr lang="en-US" sz="2800" dirty="0" err="1"/>
              <a:t>ảnh</a:t>
            </a:r>
            <a:r>
              <a:rPr lang="en-US" sz="2800" dirty="0"/>
              <a:t> song </a:t>
            </a:r>
            <a:r>
              <a:rPr lang="en-US" sz="2800" dirty="0" err="1"/>
              <a:t>Hương</a:t>
            </a:r>
            <a:r>
              <a:rPr lang="en-US" sz="2800" dirty="0"/>
              <a:t>, </a:t>
            </a:r>
            <a:r>
              <a:rPr lang="en-US" sz="2800" dirty="0" err="1"/>
              <a:t>núi</a:t>
            </a:r>
            <a:r>
              <a:rPr lang="en-US" sz="2800" dirty="0"/>
              <a:t> </a:t>
            </a:r>
            <a:r>
              <a:rPr lang="en-US" sz="2800" dirty="0" err="1"/>
              <a:t>Ngự</a:t>
            </a:r>
            <a:r>
              <a:rPr lang="en-US" sz="2800" dirty="0"/>
              <a:t> </a:t>
            </a:r>
            <a:r>
              <a:rPr lang="en-US" sz="2800" dirty="0" err="1"/>
              <a:t>và</a:t>
            </a:r>
            <a:r>
              <a:rPr lang="en-US" sz="2800" dirty="0"/>
              <a:t> </a:t>
            </a:r>
            <a:r>
              <a:rPr lang="en-US" sz="2800" dirty="0" err="1"/>
              <a:t>một</a:t>
            </a:r>
            <a:r>
              <a:rPr lang="en-US" sz="2800" dirty="0"/>
              <a:t> </a:t>
            </a:r>
            <a:r>
              <a:rPr lang="en-US" sz="2800" dirty="0" err="1"/>
              <a:t>số</a:t>
            </a:r>
            <a:r>
              <a:rPr lang="en-US" sz="2800" dirty="0"/>
              <a:t> </a:t>
            </a:r>
            <a:r>
              <a:rPr lang="en-US" sz="2800" dirty="0" err="1"/>
              <a:t>công</a:t>
            </a:r>
            <a:r>
              <a:rPr lang="en-US" sz="2800" dirty="0"/>
              <a:t> </a:t>
            </a:r>
            <a:r>
              <a:rPr lang="en-US" sz="2800" dirty="0" err="1"/>
              <a:t>trình</a:t>
            </a:r>
            <a:r>
              <a:rPr lang="en-US" sz="2800" dirty="0"/>
              <a:t> </a:t>
            </a:r>
            <a:r>
              <a:rPr lang="en-US" sz="2800" dirty="0" err="1"/>
              <a:t>tiêu</a:t>
            </a:r>
            <a:r>
              <a:rPr lang="en-US" sz="2800" dirty="0"/>
              <a:t> </a:t>
            </a:r>
            <a:r>
              <a:rPr lang="en-US" sz="2800" dirty="0" err="1"/>
              <a:t>biểu</a:t>
            </a:r>
            <a:r>
              <a:rPr lang="en-US" sz="2800" dirty="0"/>
              <a:t> </a:t>
            </a:r>
            <a:r>
              <a:rPr lang="en-US" sz="2800" dirty="0" err="1"/>
              <a:t>như</a:t>
            </a:r>
            <a:r>
              <a:rPr lang="en-US" sz="2800" dirty="0"/>
              <a:t>: </a:t>
            </a:r>
            <a:r>
              <a:rPr lang="en-US" sz="2800" dirty="0" err="1"/>
              <a:t>Kinh</a:t>
            </a:r>
            <a:r>
              <a:rPr lang="en-US" sz="2800" dirty="0"/>
              <a:t> </a:t>
            </a:r>
            <a:r>
              <a:rPr lang="en-US" sz="2800" dirty="0" err="1"/>
              <a:t>thành</a:t>
            </a:r>
            <a:r>
              <a:rPr lang="en-US" sz="2800" dirty="0"/>
              <a:t> </a:t>
            </a:r>
            <a:r>
              <a:rPr lang="en-US" sz="2800" dirty="0" err="1"/>
              <a:t>Huế</a:t>
            </a:r>
            <a:r>
              <a:rPr lang="en-US" sz="2800" dirty="0"/>
              <a:t>, </a:t>
            </a:r>
            <a:r>
              <a:rPr lang="en-US" sz="2800" dirty="0" err="1"/>
              <a:t>chùa</a:t>
            </a:r>
            <a:r>
              <a:rPr lang="en-US" sz="2800" dirty="0"/>
              <a:t> </a:t>
            </a:r>
            <a:r>
              <a:rPr lang="en-US" sz="2800" dirty="0" err="1"/>
              <a:t>Thiên</a:t>
            </a:r>
            <a:r>
              <a:rPr lang="en-US" sz="2800" dirty="0"/>
              <a:t> </a:t>
            </a:r>
            <a:r>
              <a:rPr lang="en-US" sz="2800" dirty="0" err="1"/>
              <a:t>Mụ</a:t>
            </a:r>
            <a:r>
              <a:rPr lang="en-US" sz="2800" dirty="0"/>
              <a:t>, </a:t>
            </a:r>
            <a:r>
              <a:rPr lang="en-US" sz="2800" dirty="0" err="1"/>
              <a:t>các</a:t>
            </a:r>
            <a:r>
              <a:rPr lang="en-US" sz="2800" dirty="0"/>
              <a:t> </a:t>
            </a:r>
            <a:r>
              <a:rPr lang="en-US" sz="2800" dirty="0" err="1"/>
              <a:t>lăng</a:t>
            </a:r>
            <a:r>
              <a:rPr lang="en-US" sz="2800" dirty="0"/>
              <a:t> </a:t>
            </a:r>
            <a:r>
              <a:rPr lang="en-US" sz="2800" dirty="0" err="1"/>
              <a:t>vua</a:t>
            </a:r>
            <a:r>
              <a:rPr lang="en-US" sz="2800" dirty="0"/>
              <a:t> </a:t>
            </a:r>
            <a:r>
              <a:rPr lang="en-US" sz="2800" dirty="0" err="1"/>
              <a:t>Nguyễn</a:t>
            </a:r>
            <a:r>
              <a:rPr lang="en-US" sz="2800" dirty="0"/>
              <a:t>,…</a:t>
            </a:r>
          </a:p>
        </p:txBody>
      </p:sp>
      <p:pic>
        <p:nvPicPr>
          <p:cNvPr id="16" name="Picture 15" descr="A cartoon of kids in front of a school building&#10;&#10;Description automatically generated">
            <a:extLst>
              <a:ext uri="{FF2B5EF4-FFF2-40B4-BE49-F238E27FC236}">
                <a16:creationId xmlns:a16="http://schemas.microsoft.com/office/drawing/2014/main" id="{833D912A-FA11-EE59-128E-177A9E0B4F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500" b="99250" l="3167" r="28700">
                        <a14:foregroundMark x1="11767" y1="55350" x2="13233" y2="61950"/>
                        <a14:foregroundMark x1="18967" y1="53500" x2="20433" y2="63300"/>
                        <a14:foregroundMark x1="28667" y1="53500" x2="25733" y2="58400"/>
                        <a14:foregroundMark x1="12567" y1="53150" x2="13033" y2="60600"/>
                        <a14:foregroundMark x1="15500" y1="56200" x2="15733" y2="65500"/>
                        <a14:foregroundMark x1="19533" y1="52150" x2="19533" y2="60250"/>
                        <a14:foregroundMark x1="20667" y1="53000" x2="21667" y2="58050"/>
                        <a14:foregroundMark x1="17400" y1="91650" x2="18767" y2="99250"/>
                      </a14:backgroundRemoval>
                    </a14:imgEffect>
                  </a14:imgLayer>
                </a14:imgProps>
              </a:ext>
              <a:ext uri="{28A0092B-C50C-407E-A947-70E740481C1C}">
                <a14:useLocalDpi xmlns:a14="http://schemas.microsoft.com/office/drawing/2010/main" val="0"/>
              </a:ext>
            </a:extLst>
          </a:blip>
          <a:srcRect t="29453" r="68078"/>
          <a:stretch/>
        </p:blipFill>
        <p:spPr>
          <a:xfrm>
            <a:off x="183555" y="3452421"/>
            <a:ext cx="2432323" cy="3583580"/>
          </a:xfrm>
          <a:prstGeom prst="rect">
            <a:avLst/>
          </a:prstGeom>
        </p:spPr>
      </p:pic>
      <p:pic>
        <p:nvPicPr>
          <p:cNvPr id="17" name="Picture 16" descr="A cartoon of kids in front of a school building&#10;&#10;Description automatically generated">
            <a:extLst>
              <a:ext uri="{FF2B5EF4-FFF2-40B4-BE49-F238E27FC236}">
                <a16:creationId xmlns:a16="http://schemas.microsoft.com/office/drawing/2014/main" id="{2E777318-8091-B174-DECD-E511A8609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100" b="99150" l="71467" r="96900">
                        <a14:foregroundMark x1="80700" y1="52900" x2="82033" y2="59500"/>
                        <a14:foregroundMark x1="85867" y1="52900" x2="88467" y2="62900"/>
                        <a14:foregroundMark x1="88800" y1="52750" x2="89033" y2="60500"/>
                        <a14:foregroundMark x1="84733" y1="54950" x2="84500" y2="63200"/>
                        <a14:foregroundMark x1="81367" y1="50900" x2="81367" y2="63400"/>
                        <a14:foregroundMark x1="82933" y1="50400" x2="81033" y2="58150"/>
                        <a14:foregroundMark x1="80567" y1="52400" x2="79467" y2="59650"/>
                        <a14:foregroundMark x1="83967" y1="58650" x2="83833" y2="64750"/>
                        <a14:foregroundMark x1="79567" y1="51250" x2="81267" y2="58300"/>
                        <a14:foregroundMark x1="71467" y1="51400" x2="71800" y2="54450"/>
                        <a14:foregroundMark x1="88567" y1="92250" x2="89033" y2="98000"/>
                        <a14:foregroundMark x1="83067" y1="97500" x2="83500" y2="97800"/>
                        <a14:foregroundMark x1="81133" y1="99150" x2="85633" y2="98850"/>
                        <a14:foregroundMark x1="86100" y1="37450" x2="86100" y2="37450"/>
                        <a14:foregroundMark x1="83167" y1="37100" x2="83167" y2="37100"/>
                      </a14:backgroundRemoval>
                    </a14:imgEffect>
                  </a14:imgLayer>
                </a14:imgProps>
              </a:ext>
              <a:ext uri="{28A0092B-C50C-407E-A947-70E740481C1C}">
                <a14:useLocalDpi xmlns:a14="http://schemas.microsoft.com/office/drawing/2010/main" val="0"/>
              </a:ext>
            </a:extLst>
          </a:blip>
          <a:srcRect l="69165" t="31290"/>
          <a:stretch/>
        </p:blipFill>
        <p:spPr>
          <a:xfrm>
            <a:off x="9576121" y="3315888"/>
            <a:ext cx="2432323" cy="3613341"/>
          </a:xfrm>
          <a:prstGeom prst="rect">
            <a:avLst/>
          </a:prstGeom>
        </p:spPr>
      </p:pic>
      <p:sp>
        <p:nvSpPr>
          <p:cNvPr id="18" name="Hộp Văn bản 4">
            <a:extLst>
              <a:ext uri="{FF2B5EF4-FFF2-40B4-BE49-F238E27FC236}">
                <a16:creationId xmlns:a16="http://schemas.microsoft.com/office/drawing/2014/main" id="{40920E1E-8997-A3CB-952F-0B0F3538E770}"/>
              </a:ext>
            </a:extLst>
          </p:cNvPr>
          <p:cNvSpPr txBox="1"/>
          <p:nvPr/>
        </p:nvSpPr>
        <p:spPr>
          <a:xfrm>
            <a:off x="2265358" y="3675222"/>
            <a:ext cx="7878253" cy="1200329"/>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en-US" sz="7200" dirty="0" err="1">
                <a:ln w="352425">
                  <a:solidFill>
                    <a:schemeClr val="bg1"/>
                  </a:solidFill>
                </a:ln>
                <a:solidFill>
                  <a:schemeClr val="bg1"/>
                </a:solidFill>
                <a:latin typeface="UTM Mother" panose="02040603050506020204" pitchFamily="18" charset="0"/>
                <a:cs typeface="Arial" panose="020B0604020202020204" pitchFamily="34" charset="0"/>
              </a:rPr>
              <a:t>Yêu</a:t>
            </a:r>
            <a:r>
              <a:rPr lang="en-US" sz="7200" dirty="0">
                <a:ln w="352425">
                  <a:solidFill>
                    <a:schemeClr val="bg1"/>
                  </a:solidFill>
                </a:ln>
                <a:solidFill>
                  <a:schemeClr val="bg1"/>
                </a:solidFill>
                <a:latin typeface="UTM Mother" panose="02040603050506020204" pitchFamily="18" charset="0"/>
                <a:cs typeface="Arial" panose="020B0604020202020204" pitchFamily="34" charset="0"/>
              </a:rPr>
              <a:t> </a:t>
            </a:r>
            <a:r>
              <a:rPr lang="en-US" sz="7200" dirty="0" err="1">
                <a:ln w="352425">
                  <a:solidFill>
                    <a:schemeClr val="bg1"/>
                  </a:solidFill>
                </a:ln>
                <a:solidFill>
                  <a:schemeClr val="bg1"/>
                </a:solidFill>
                <a:latin typeface="UTM Mother" panose="02040603050506020204" pitchFamily="18" charset="0"/>
                <a:cs typeface="Arial" panose="020B0604020202020204" pitchFamily="34" charset="0"/>
              </a:rPr>
              <a:t>cầu</a:t>
            </a:r>
            <a:r>
              <a:rPr lang="en-US" sz="7200" dirty="0">
                <a:ln w="352425">
                  <a:solidFill>
                    <a:schemeClr val="bg1"/>
                  </a:solidFill>
                </a:ln>
                <a:solidFill>
                  <a:schemeClr val="bg1"/>
                </a:solidFill>
                <a:latin typeface="UTM Mother" panose="02040603050506020204" pitchFamily="18" charset="0"/>
                <a:cs typeface="Arial" panose="020B0604020202020204" pitchFamily="34" charset="0"/>
              </a:rPr>
              <a:t> </a:t>
            </a:r>
            <a:r>
              <a:rPr lang="en-US" sz="7200" dirty="0" err="1">
                <a:ln w="352425">
                  <a:solidFill>
                    <a:schemeClr val="bg1"/>
                  </a:solidFill>
                </a:ln>
                <a:solidFill>
                  <a:schemeClr val="bg1"/>
                </a:solidFill>
                <a:latin typeface="UTM Mother" panose="02040603050506020204" pitchFamily="18" charset="0"/>
                <a:cs typeface="Arial" panose="020B0604020202020204" pitchFamily="34" charset="0"/>
              </a:rPr>
              <a:t>cần</a:t>
            </a:r>
            <a:r>
              <a:rPr lang="en-US" sz="7200" dirty="0">
                <a:ln w="352425">
                  <a:solidFill>
                    <a:schemeClr val="bg1"/>
                  </a:solidFill>
                </a:ln>
                <a:solidFill>
                  <a:schemeClr val="bg1"/>
                </a:solidFill>
                <a:latin typeface="UTM Mother" panose="02040603050506020204" pitchFamily="18" charset="0"/>
                <a:cs typeface="Arial" panose="020B0604020202020204" pitchFamily="34" charset="0"/>
              </a:rPr>
              <a:t> </a:t>
            </a:r>
            <a:r>
              <a:rPr lang="en-US" sz="7200" dirty="0" err="1">
                <a:ln w="352425">
                  <a:solidFill>
                    <a:schemeClr val="bg1"/>
                  </a:solidFill>
                </a:ln>
                <a:solidFill>
                  <a:schemeClr val="bg1"/>
                </a:solidFill>
                <a:latin typeface="UTM Mother" panose="02040603050506020204" pitchFamily="18" charset="0"/>
                <a:cs typeface="Arial" panose="020B0604020202020204" pitchFamily="34" charset="0"/>
              </a:rPr>
              <a:t>đạt</a:t>
            </a:r>
            <a:endParaRPr lang="sv-SE" sz="7200" dirty="0">
              <a:ln w="352425">
                <a:solidFill>
                  <a:schemeClr val="bg1"/>
                </a:solidFill>
              </a:ln>
              <a:solidFill>
                <a:schemeClr val="bg1"/>
              </a:solidFill>
              <a:latin typeface="UTM Mother" panose="02040603050506020204" pitchFamily="18" charset="0"/>
              <a:cs typeface="Arial" panose="020B0604020202020204" pitchFamily="34" charset="0"/>
            </a:endParaRPr>
          </a:p>
        </p:txBody>
      </p:sp>
      <p:sp>
        <p:nvSpPr>
          <p:cNvPr id="19" name="Hộp Văn bản 4">
            <a:extLst>
              <a:ext uri="{FF2B5EF4-FFF2-40B4-BE49-F238E27FC236}">
                <a16:creationId xmlns:a16="http://schemas.microsoft.com/office/drawing/2014/main" id="{425761DF-1E25-990F-2910-B0AD8FF0F065}"/>
              </a:ext>
            </a:extLst>
          </p:cNvPr>
          <p:cNvSpPr txBox="1"/>
          <p:nvPr/>
        </p:nvSpPr>
        <p:spPr>
          <a:xfrm>
            <a:off x="2298304" y="3568451"/>
            <a:ext cx="8583055" cy="1200329"/>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en-US" sz="7200" dirty="0" err="1">
                <a:solidFill>
                  <a:srgbClr val="FF0000"/>
                </a:solidFill>
                <a:latin typeface="UTM Mother" panose="02040603050506020204" pitchFamily="18" charset="0"/>
                <a:cs typeface="Arial" panose="020B0604020202020204" pitchFamily="34" charset="0"/>
              </a:rPr>
              <a:t>Yêu</a:t>
            </a:r>
            <a:r>
              <a:rPr lang="en-US" sz="7200" dirty="0">
                <a:solidFill>
                  <a:srgbClr val="FF0000"/>
                </a:solidFill>
                <a:latin typeface="UTM Mother" panose="02040603050506020204" pitchFamily="18" charset="0"/>
                <a:cs typeface="Arial" panose="020B0604020202020204" pitchFamily="34" charset="0"/>
              </a:rPr>
              <a:t> </a:t>
            </a:r>
            <a:r>
              <a:rPr lang="en-US" sz="7200" dirty="0" err="1">
                <a:solidFill>
                  <a:srgbClr val="FF0000"/>
                </a:solidFill>
                <a:latin typeface="UTM Mother" panose="02040603050506020204" pitchFamily="18" charset="0"/>
                <a:cs typeface="Arial" panose="020B0604020202020204" pitchFamily="34" charset="0"/>
              </a:rPr>
              <a:t>cầu</a:t>
            </a:r>
            <a:r>
              <a:rPr lang="en-US" sz="7200" dirty="0">
                <a:solidFill>
                  <a:srgbClr val="FF0000"/>
                </a:solidFill>
                <a:latin typeface="UTM Mother" panose="02040603050506020204" pitchFamily="18" charset="0"/>
                <a:cs typeface="Arial" panose="020B0604020202020204" pitchFamily="34" charset="0"/>
              </a:rPr>
              <a:t> </a:t>
            </a:r>
            <a:r>
              <a:rPr lang="en-US" sz="7200" dirty="0" err="1">
                <a:solidFill>
                  <a:srgbClr val="FF0000"/>
                </a:solidFill>
                <a:latin typeface="UTM Mother" panose="02040603050506020204" pitchFamily="18" charset="0"/>
                <a:cs typeface="Arial" panose="020B0604020202020204" pitchFamily="34" charset="0"/>
              </a:rPr>
              <a:t>cần</a:t>
            </a:r>
            <a:r>
              <a:rPr lang="en-US" sz="7200" dirty="0">
                <a:solidFill>
                  <a:srgbClr val="FF0000"/>
                </a:solidFill>
                <a:latin typeface="UTM Mother" panose="02040603050506020204" pitchFamily="18" charset="0"/>
                <a:cs typeface="Arial" panose="020B0604020202020204" pitchFamily="34" charset="0"/>
              </a:rPr>
              <a:t> </a:t>
            </a:r>
            <a:r>
              <a:rPr lang="en-US" sz="7200" dirty="0" err="1">
                <a:solidFill>
                  <a:srgbClr val="FF0000"/>
                </a:solidFill>
                <a:latin typeface="UTM Mother" panose="02040603050506020204" pitchFamily="18" charset="0"/>
                <a:cs typeface="Arial" panose="020B0604020202020204" pitchFamily="34" charset="0"/>
              </a:rPr>
              <a:t>đạt</a:t>
            </a:r>
            <a:endParaRPr lang="sv-SE" sz="7200" dirty="0">
              <a:solidFill>
                <a:srgbClr val="FF0000"/>
              </a:solidFill>
              <a:latin typeface="UTM Mother" panose="02040603050506020204" pitchFamily="18" charset="0"/>
              <a:cs typeface="Arial" panose="020B0604020202020204" pitchFamily="34" charset="0"/>
            </a:endParaRPr>
          </a:p>
        </p:txBody>
      </p:sp>
      <p:pic>
        <p:nvPicPr>
          <p:cNvPr id="5" name="Picture 4" descr="A close up of a push pin&#10;&#10;Description automatically generated">
            <a:extLst>
              <a:ext uri="{FF2B5EF4-FFF2-40B4-BE49-F238E27FC236}">
                <a16:creationId xmlns:a16="http://schemas.microsoft.com/office/drawing/2014/main" id="{796151DA-E945-5287-29DE-3B0169023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55" y="1130049"/>
            <a:ext cx="636130" cy="660371"/>
          </a:xfrm>
          <a:prstGeom prst="rect">
            <a:avLst/>
          </a:prstGeom>
        </p:spPr>
      </p:pic>
      <p:pic>
        <p:nvPicPr>
          <p:cNvPr id="8" name="Picture 7" descr="A close up of a push pin&#10;&#10;Description automatically generated">
            <a:extLst>
              <a:ext uri="{FF2B5EF4-FFF2-40B4-BE49-F238E27FC236}">
                <a16:creationId xmlns:a16="http://schemas.microsoft.com/office/drawing/2014/main" id="{6FFF47B6-282A-5433-614F-AB52AA7086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20" y="2281214"/>
            <a:ext cx="636130" cy="660371"/>
          </a:xfrm>
          <a:prstGeom prst="rect">
            <a:avLst/>
          </a:prstGeom>
        </p:spPr>
      </p:pic>
    </p:spTree>
    <p:extLst>
      <p:ext uri="{BB962C8B-B14F-4D97-AF65-F5344CB8AC3E}">
        <p14:creationId xmlns:p14="http://schemas.microsoft.com/office/powerpoint/2010/main" val="12106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900" decel="100000" fill="hold"/>
                                        <p:tgtEl>
                                          <p:spTgt spid="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etnamese art collective makes truchigraphy from agricultural waste | Tuoi  Tre News">
            <a:extLst>
              <a:ext uri="{FF2B5EF4-FFF2-40B4-BE49-F238E27FC236}">
                <a16:creationId xmlns:a16="http://schemas.microsoft.com/office/drawing/2014/main" id="{D6D876BA-9913-6486-9F0E-A0EDB19E3A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44" t="20068" r="9012" b="14222"/>
          <a:stretch/>
        </p:blipFill>
        <p:spPr bwMode="auto">
          <a:xfrm>
            <a:off x="-263485" y="0"/>
            <a:ext cx="12455485" cy="692923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4">
            <a:extLst>
              <a:ext uri="{FF2B5EF4-FFF2-40B4-BE49-F238E27FC236}">
                <a16:creationId xmlns:a16="http://schemas.microsoft.com/office/drawing/2014/main" id="{6A22FF86-0317-A280-F2B3-293EA840F73D}"/>
              </a:ext>
            </a:extLst>
          </p:cNvPr>
          <p:cNvSpPr txBox="1"/>
          <p:nvPr/>
        </p:nvSpPr>
        <p:spPr>
          <a:xfrm>
            <a:off x="960149" y="4210930"/>
            <a:ext cx="10008216" cy="1754326"/>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3.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Một</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số</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câu</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chuyện</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lịch</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sử</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liên</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quan</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đến</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Cố</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đô</a:t>
            </a:r>
            <a:r>
              <a:rPr lang="en-US" sz="5400" dirty="0">
                <a:ln w="298450">
                  <a:solidFill>
                    <a:schemeClr val="bg1"/>
                  </a:solidFill>
                </a:ln>
                <a:solidFill>
                  <a:schemeClr val="bg1"/>
                </a:solidFill>
                <a:latin typeface="UTM Mother" panose="02040603050506020204" pitchFamily="18" charset="0"/>
                <a:cs typeface="Arial" panose="020B0604020202020204" pitchFamily="34" charset="0"/>
              </a:rPr>
              <a:t> </a:t>
            </a:r>
            <a:r>
              <a:rPr lang="en-US" sz="5400" dirty="0" err="1">
                <a:ln w="298450">
                  <a:solidFill>
                    <a:schemeClr val="bg1"/>
                  </a:solidFill>
                </a:ln>
                <a:solidFill>
                  <a:schemeClr val="bg1"/>
                </a:solidFill>
                <a:latin typeface="UTM Mother" panose="02040603050506020204" pitchFamily="18" charset="0"/>
                <a:cs typeface="Arial" panose="020B0604020202020204" pitchFamily="34" charset="0"/>
              </a:rPr>
              <a:t>Huế</a:t>
            </a:r>
            <a:endParaRPr lang="sv-SE" sz="5400" dirty="0">
              <a:ln w="298450">
                <a:solidFill>
                  <a:schemeClr val="bg1"/>
                </a:solidFill>
              </a:ln>
              <a:solidFill>
                <a:schemeClr val="bg1"/>
              </a:solidFill>
              <a:latin typeface="UTM Mother" panose="02040603050506020204" pitchFamily="18" charset="0"/>
              <a:cs typeface="Arial" panose="020B0604020202020204" pitchFamily="34" charset="0"/>
            </a:endParaRPr>
          </a:p>
        </p:txBody>
      </p:sp>
      <p:sp>
        <p:nvSpPr>
          <p:cNvPr id="5" name="Hộp Văn bản 4">
            <a:extLst>
              <a:ext uri="{FF2B5EF4-FFF2-40B4-BE49-F238E27FC236}">
                <a16:creationId xmlns:a16="http://schemas.microsoft.com/office/drawing/2014/main" id="{8241EF36-CB7C-4F50-66AC-64FF8CC9A9C2}"/>
              </a:ext>
            </a:extLst>
          </p:cNvPr>
          <p:cNvSpPr txBox="1"/>
          <p:nvPr/>
        </p:nvSpPr>
        <p:spPr>
          <a:xfrm>
            <a:off x="960149" y="4210930"/>
            <a:ext cx="10008216" cy="1754326"/>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en-US" sz="5400" dirty="0">
                <a:solidFill>
                  <a:srgbClr val="FF0000"/>
                </a:solidFill>
                <a:latin typeface="UTM Mother" panose="02040603050506020204" pitchFamily="18" charset="0"/>
                <a:cs typeface="Arial" panose="020B0604020202020204" pitchFamily="34" charset="0"/>
              </a:rPr>
              <a:t>3. </a:t>
            </a:r>
            <a:r>
              <a:rPr lang="en-US" sz="5400" dirty="0" err="1">
                <a:solidFill>
                  <a:srgbClr val="FF0000"/>
                </a:solidFill>
                <a:latin typeface="UTM Mother" panose="02040603050506020204" pitchFamily="18" charset="0"/>
                <a:cs typeface="Arial" panose="020B0604020202020204" pitchFamily="34" charset="0"/>
              </a:rPr>
              <a:t>Một</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số</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câu</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chuyện</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lịch</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sử</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liên</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quan</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đến</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Cố</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đô</a:t>
            </a:r>
            <a:r>
              <a:rPr lang="en-US" sz="5400" dirty="0">
                <a:solidFill>
                  <a:srgbClr val="FF0000"/>
                </a:solidFill>
                <a:latin typeface="UTM Mother" panose="02040603050506020204" pitchFamily="18" charset="0"/>
                <a:cs typeface="Arial" panose="020B0604020202020204" pitchFamily="34" charset="0"/>
              </a:rPr>
              <a:t> </a:t>
            </a:r>
            <a:r>
              <a:rPr lang="en-US" sz="5400" dirty="0" err="1">
                <a:solidFill>
                  <a:srgbClr val="FF0000"/>
                </a:solidFill>
                <a:latin typeface="UTM Mother" panose="02040603050506020204" pitchFamily="18" charset="0"/>
                <a:cs typeface="Arial" panose="020B0604020202020204" pitchFamily="34" charset="0"/>
              </a:rPr>
              <a:t>Huế</a:t>
            </a:r>
            <a:endParaRPr lang="sv-SE" sz="5400" dirty="0">
              <a:solidFill>
                <a:srgbClr val="FF0000"/>
              </a:solidFill>
              <a:latin typeface="UTM Mother" panose="02040603050506020204" pitchFamily="18" charset="0"/>
              <a:cs typeface="Arial" panose="020B0604020202020204" pitchFamily="34" charset="0"/>
            </a:endParaRPr>
          </a:p>
        </p:txBody>
      </p:sp>
    </p:spTree>
    <p:extLst>
      <p:ext uri="{BB962C8B-B14F-4D97-AF65-F5344CB8AC3E}">
        <p14:creationId xmlns:p14="http://schemas.microsoft.com/office/powerpoint/2010/main" val="89156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99F978-6D57-6CA9-BCDA-4F7DFBA045CA}"/>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Rounded Corners 7">
            <a:extLst>
              <a:ext uri="{FF2B5EF4-FFF2-40B4-BE49-F238E27FC236}">
                <a16:creationId xmlns:a16="http://schemas.microsoft.com/office/drawing/2014/main" id="{34BBFD18-70D2-AFA5-A51D-C7B5502B2091}"/>
              </a:ext>
            </a:extLst>
          </p:cNvPr>
          <p:cNvSpPr/>
          <p:nvPr/>
        </p:nvSpPr>
        <p:spPr>
          <a:xfrm>
            <a:off x="103506" y="135710"/>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descr="A cartoon of a teacher and children in a classroom&#10;&#10;Description automatically generated">
            <a:extLst>
              <a:ext uri="{FF2B5EF4-FFF2-40B4-BE49-F238E27FC236}">
                <a16:creationId xmlns:a16="http://schemas.microsoft.com/office/drawing/2014/main" id="{2BDCE045-E208-4EA2-4C63-857AFF9B4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153" y="923347"/>
            <a:ext cx="5661591" cy="5661591"/>
          </a:xfrm>
          <a:prstGeom prst="rect">
            <a:avLst/>
          </a:prstGeom>
        </p:spPr>
      </p:pic>
      <p:sp>
        <p:nvSpPr>
          <p:cNvPr id="9" name="Rectangle: Rounded Corners 6">
            <a:extLst>
              <a:ext uri="{FF2B5EF4-FFF2-40B4-BE49-F238E27FC236}">
                <a16:creationId xmlns:a16="http://schemas.microsoft.com/office/drawing/2014/main" id="{B6D2863C-5269-CA53-37C5-4CD436757F9E}"/>
              </a:ext>
            </a:extLst>
          </p:cNvPr>
          <p:cNvSpPr/>
          <p:nvPr/>
        </p:nvSpPr>
        <p:spPr>
          <a:xfrm>
            <a:off x="103506" y="181981"/>
            <a:ext cx="11765543" cy="1111070"/>
          </a:xfrm>
          <a:prstGeom prst="roundRect">
            <a:avLst>
              <a:gd name="adj" fmla="val 50000"/>
            </a:avLst>
          </a:prstGeom>
          <a:solidFill>
            <a:schemeClr val="bg1"/>
          </a:solidFill>
          <a:ln w="57150">
            <a:solidFill>
              <a:srgbClr val="F784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 name="TextBox 9">
            <a:extLst>
              <a:ext uri="{FF2B5EF4-FFF2-40B4-BE49-F238E27FC236}">
                <a16:creationId xmlns:a16="http://schemas.microsoft.com/office/drawing/2014/main" id="{5B12CCCD-A6EF-7C47-5BE9-A155A06032F2}"/>
              </a:ext>
            </a:extLst>
          </p:cNvPr>
          <p:cNvSpPr txBox="1"/>
          <p:nvPr/>
        </p:nvSpPr>
        <p:spPr>
          <a:xfrm>
            <a:off x="1346299" y="260462"/>
            <a:ext cx="9339300" cy="954107"/>
          </a:xfrm>
          <a:prstGeom prst="rect">
            <a:avLst/>
          </a:prstGeom>
          <a:noFill/>
        </p:spPr>
        <p:txBody>
          <a:bodyPr wrap="square" rtlCol="0">
            <a:spAutoFit/>
          </a:bodyPr>
          <a:lstStyle/>
          <a:p>
            <a:pPr algn="ctr"/>
            <a:r>
              <a:rPr lang="en-US" sz="2800" b="1" dirty="0" err="1"/>
              <a:t>Đọc</a:t>
            </a:r>
            <a:r>
              <a:rPr lang="en-US" sz="2800" b="1" dirty="0"/>
              <a:t> </a:t>
            </a:r>
            <a:r>
              <a:rPr lang="en-US" sz="2800" b="1" dirty="0" err="1"/>
              <a:t>thông</a:t>
            </a:r>
            <a:r>
              <a:rPr lang="en-US" sz="2800" b="1" dirty="0"/>
              <a:t> tin, em </a:t>
            </a:r>
            <a:r>
              <a:rPr lang="en-US" sz="2800" b="1" dirty="0" err="1"/>
              <a:t>hãy</a:t>
            </a:r>
            <a:r>
              <a:rPr lang="en-US" sz="2800" b="1" dirty="0"/>
              <a:t> </a:t>
            </a:r>
            <a:r>
              <a:rPr lang="en-US" sz="2800" b="1" dirty="0" err="1"/>
              <a:t>chọn</a:t>
            </a:r>
            <a:r>
              <a:rPr lang="en-US" sz="2800" b="1" dirty="0"/>
              <a:t> </a:t>
            </a:r>
            <a:r>
              <a:rPr lang="en-US" sz="2800" b="1" dirty="0" err="1"/>
              <a:t>và</a:t>
            </a:r>
            <a:r>
              <a:rPr lang="en-US" sz="2800" b="1" dirty="0"/>
              <a:t> </a:t>
            </a:r>
            <a:r>
              <a:rPr lang="en-US" sz="2800" b="1" dirty="0" err="1"/>
              <a:t>kể</a:t>
            </a:r>
            <a:r>
              <a:rPr lang="en-US" sz="2800" b="1" dirty="0"/>
              <a:t> </a:t>
            </a:r>
            <a:r>
              <a:rPr lang="en-US" sz="2800" b="1" dirty="0" err="1"/>
              <a:t>lại</a:t>
            </a:r>
            <a:r>
              <a:rPr lang="en-US" sz="2800" b="1" dirty="0"/>
              <a:t> </a:t>
            </a:r>
            <a:r>
              <a:rPr lang="en-US" sz="2800" b="1" dirty="0" err="1"/>
              <a:t>một</a:t>
            </a:r>
            <a:r>
              <a:rPr lang="en-US" sz="2800" b="1" dirty="0"/>
              <a:t> </a:t>
            </a:r>
            <a:r>
              <a:rPr lang="en-US" sz="2800" b="1" dirty="0" err="1"/>
              <a:t>câu</a:t>
            </a:r>
            <a:r>
              <a:rPr lang="en-US" sz="2800" b="1" dirty="0"/>
              <a:t> </a:t>
            </a:r>
            <a:r>
              <a:rPr lang="en-US" sz="2800" b="1" dirty="0" err="1"/>
              <a:t>chuyện</a:t>
            </a:r>
            <a:r>
              <a:rPr lang="en-US" sz="2800" b="1" dirty="0"/>
              <a:t> </a:t>
            </a:r>
            <a:r>
              <a:rPr lang="en-US" sz="2800" b="1" dirty="0" err="1"/>
              <a:t>lịch</a:t>
            </a:r>
            <a:r>
              <a:rPr lang="en-US" sz="2800" b="1" dirty="0"/>
              <a:t> </a:t>
            </a:r>
            <a:r>
              <a:rPr lang="en-US" sz="2800" b="1" dirty="0" err="1"/>
              <a:t>sử</a:t>
            </a:r>
            <a:r>
              <a:rPr lang="en-US" sz="2800" b="1" dirty="0"/>
              <a:t> </a:t>
            </a:r>
            <a:r>
              <a:rPr lang="en-US" sz="2800" b="1" dirty="0" err="1"/>
              <a:t>liên</a:t>
            </a:r>
            <a:r>
              <a:rPr lang="en-US" sz="2800" b="1" dirty="0"/>
              <a:t> </a:t>
            </a:r>
            <a:r>
              <a:rPr lang="en-US" sz="2800" b="1" dirty="0" err="1"/>
              <a:t>quan</a:t>
            </a:r>
            <a:r>
              <a:rPr lang="en-US" sz="2800" b="1" dirty="0"/>
              <a:t> </a:t>
            </a:r>
            <a:r>
              <a:rPr lang="en-US" sz="2800" b="1" dirty="0" err="1"/>
              <a:t>đến</a:t>
            </a:r>
            <a:r>
              <a:rPr lang="en-US" sz="2800" b="1" dirty="0"/>
              <a:t> </a:t>
            </a:r>
            <a:r>
              <a:rPr lang="en-US" sz="2800" b="1" dirty="0" err="1"/>
              <a:t>Cố</a:t>
            </a:r>
            <a:r>
              <a:rPr lang="en-US" sz="2800" b="1" dirty="0"/>
              <a:t> </a:t>
            </a:r>
            <a:r>
              <a:rPr lang="en-US" sz="2800" b="1" dirty="0" err="1"/>
              <a:t>đô</a:t>
            </a:r>
            <a:r>
              <a:rPr lang="en-US" sz="2800" b="1" dirty="0"/>
              <a:t> </a:t>
            </a:r>
            <a:r>
              <a:rPr lang="en-US" sz="2800" b="1" dirty="0" err="1"/>
              <a:t>Huế</a:t>
            </a:r>
            <a:r>
              <a:rPr lang="en-US" sz="2800" b="1" dirty="0"/>
              <a:t>.</a:t>
            </a:r>
          </a:p>
        </p:txBody>
      </p:sp>
      <p:pic>
        <p:nvPicPr>
          <p:cNvPr id="1028" name="Picture 4" descr="Cuộc đời và tình sử Vua Bảo Đại - ELLE VN">
            <a:extLst>
              <a:ext uri="{FF2B5EF4-FFF2-40B4-BE49-F238E27FC236}">
                <a16:creationId xmlns:a16="http://schemas.microsoft.com/office/drawing/2014/main" id="{FFCB19E5-6648-2AD9-D396-84B83432D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8235" y="1866901"/>
            <a:ext cx="3050814" cy="40677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Hàm Nghi – Wikipedia tiếng Việt">
            <a:extLst>
              <a:ext uri="{FF2B5EF4-FFF2-40B4-BE49-F238E27FC236}">
                <a16:creationId xmlns:a16="http://schemas.microsoft.com/office/drawing/2014/main" id="{A6065948-C7FC-A5EB-3B90-690BB7BAB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52" y="1916441"/>
            <a:ext cx="2991923" cy="4226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00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100"/>
                                        <p:tgtEl>
                                          <p:spTgt spid="20"/>
                                        </p:tgtEl>
                                      </p:cBhvr>
                                    </p:animEffect>
                                  </p:childTnLst>
                                </p:cTn>
                              </p:par>
                            </p:childTnLst>
                          </p:cTn>
                        </p:par>
                        <p:par>
                          <p:cTn id="20" fill="hold">
                            <p:stCondLst>
                              <p:cond delay="1100"/>
                            </p:stCondLst>
                            <p:childTnLst>
                              <p:par>
                                <p:cTn id="21" presetID="42" presetClass="entr" presetSubtype="0"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1000"/>
                                        <p:tgtEl>
                                          <p:spTgt spid="1030"/>
                                        </p:tgtEl>
                                      </p:cBhvr>
                                    </p:animEffect>
                                    <p:anim calcmode="lin" valueType="num">
                                      <p:cBhvr>
                                        <p:cTn id="24" dur="1000" fill="hold"/>
                                        <p:tgtEl>
                                          <p:spTgt spid="1030"/>
                                        </p:tgtEl>
                                        <p:attrNameLst>
                                          <p:attrName>ppt_x</p:attrName>
                                        </p:attrNameLst>
                                      </p:cBhvr>
                                      <p:tavLst>
                                        <p:tav tm="0">
                                          <p:val>
                                            <p:strVal val="#ppt_x"/>
                                          </p:val>
                                        </p:tav>
                                        <p:tav tm="100000">
                                          <p:val>
                                            <p:strVal val="#ppt_x"/>
                                          </p:val>
                                        </p:tav>
                                      </p:tavLst>
                                    </p:anim>
                                    <p:anim calcmode="lin" valueType="num">
                                      <p:cBhvr>
                                        <p:cTn id="25" dur="1000" fill="hold"/>
                                        <p:tgtEl>
                                          <p:spTgt spid="103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1000"/>
                                        <p:tgtEl>
                                          <p:spTgt spid="1028"/>
                                        </p:tgtEl>
                                      </p:cBhvr>
                                    </p:animEffect>
                                    <p:anim calcmode="lin" valueType="num">
                                      <p:cBhvr>
                                        <p:cTn id="29" dur="1000" fill="hold"/>
                                        <p:tgtEl>
                                          <p:spTgt spid="1028"/>
                                        </p:tgtEl>
                                        <p:attrNameLst>
                                          <p:attrName>ppt_x</p:attrName>
                                        </p:attrNameLst>
                                      </p:cBhvr>
                                      <p:tavLst>
                                        <p:tav tm="0">
                                          <p:val>
                                            <p:strVal val="#ppt_x"/>
                                          </p:val>
                                        </p:tav>
                                        <p:tav tm="100000">
                                          <p:val>
                                            <p:strVal val="#ppt_x"/>
                                          </p:val>
                                        </p:tav>
                                      </p:tavLst>
                                    </p:anim>
                                    <p:anim calcmode="lin" valueType="num">
                                      <p:cBhvr>
                                        <p:cTn id="30"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60E01DF-98C6-ECD4-EC8F-66B614A3EAB3}"/>
              </a:ext>
            </a:extLst>
          </p:cNvPr>
          <p:cNvPicPr>
            <a:picLocks noChangeAspect="1"/>
          </p:cNvPicPr>
          <p:nvPr/>
        </p:nvPicPr>
        <p:blipFill>
          <a:blip r:embed="rId2"/>
          <a:stretch>
            <a:fillRect/>
          </a:stretch>
        </p:blipFill>
        <p:spPr>
          <a:xfrm>
            <a:off x="0" y="0"/>
            <a:ext cx="12192000" cy="6857999"/>
          </a:xfrm>
          <a:prstGeom prst="rect">
            <a:avLst/>
          </a:prstGeom>
        </p:spPr>
      </p:pic>
      <p:sp>
        <p:nvSpPr>
          <p:cNvPr id="18" name="Rectangle: Rounded Corners 7">
            <a:extLst>
              <a:ext uri="{FF2B5EF4-FFF2-40B4-BE49-F238E27FC236}">
                <a16:creationId xmlns:a16="http://schemas.microsoft.com/office/drawing/2014/main" id="{EF97946D-B6F9-4ADB-09A8-6F82DE8CFD2F}"/>
              </a:ext>
            </a:extLst>
          </p:cNvPr>
          <p:cNvSpPr/>
          <p:nvPr/>
        </p:nvSpPr>
        <p:spPr>
          <a:xfrm>
            <a:off x="103506" y="135710"/>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2F8FA909-CC7F-3B9F-CC34-BCE4A079DDB2}"/>
              </a:ext>
            </a:extLst>
          </p:cNvPr>
          <p:cNvSpPr txBox="1"/>
          <p:nvPr/>
        </p:nvSpPr>
        <p:spPr>
          <a:xfrm>
            <a:off x="470825" y="1704428"/>
            <a:ext cx="11250349" cy="4401205"/>
          </a:xfrm>
          <a:prstGeom prst="rect">
            <a:avLst/>
          </a:prstGeom>
          <a:noFill/>
        </p:spPr>
        <p:txBody>
          <a:bodyPr wrap="square">
            <a:spAutoFit/>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Đêm mồng 4 rạng sáng  5 – 7 – 1885, Tôn Thất Thuyết tổ chức cuộc phản công quan Pháp tại kinh thành Huế. Quân Pháp ban đầu bị bất ngờ nhưng sau đó với sức mạnh từ vũ khí và lực lượng, cuộc phản công của Tôn Thất Thuyết bị thất bại, ông phải đưa vua Hàm Nghi ra Tân Sở (Quảng Trị). Tại đây, ông nhân danh vua Hàm Nghi ra “Dụ Cần vương” – kêu gọi người dân đứng lên giúp vua cứu nước. Đây là sự mở đầu cho phong trào Cần vương, thể hiện rõ ý chí, tinh thần yêu nước, chiến đấu đến cùng vì độc lập, tự do của dân tộc Việt Nam.</a:t>
            </a:r>
          </a:p>
          <a:p>
            <a:pPr algn="just"/>
            <a:r>
              <a:rPr lang="vi-VN" sz="2800" dirty="0">
                <a:latin typeface="Calibri" panose="020F0502020204030204" pitchFamily="34" charset="0"/>
                <a:ea typeface="Calibri" panose="020F0502020204030204" pitchFamily="34" charset="0"/>
                <a:cs typeface="Calibri" panose="020F0502020204030204" pitchFamily="34" charset="0"/>
              </a:rPr>
              <a:t>			     (Theo Trần Viết Ngạc, Góp nhặt – Tìm hiểu lịch sử Việt,</a:t>
            </a:r>
          </a:p>
          <a:p>
            <a:pPr algn="just"/>
            <a:r>
              <a:rPr lang="vi-VN" sz="2800" dirty="0">
                <a:latin typeface="Calibri" panose="020F0502020204030204" pitchFamily="34" charset="0"/>
                <a:ea typeface="Calibri" panose="020F0502020204030204" pitchFamily="34" charset="0"/>
                <a:cs typeface="Calibri" panose="020F0502020204030204" pitchFamily="34" charset="0"/>
              </a:rPr>
              <a:t>							NXB Hội Nhà văn, Hà Nội, 2020)</a:t>
            </a:r>
          </a:p>
        </p:txBody>
      </p:sp>
      <p:sp>
        <p:nvSpPr>
          <p:cNvPr id="16" name="TextBox 15">
            <a:extLst>
              <a:ext uri="{FF2B5EF4-FFF2-40B4-BE49-F238E27FC236}">
                <a16:creationId xmlns:a16="http://schemas.microsoft.com/office/drawing/2014/main" id="{96FCB09C-D0B8-D958-763E-1BE97332E56E}"/>
              </a:ext>
            </a:extLst>
          </p:cNvPr>
          <p:cNvSpPr txBox="1"/>
          <p:nvPr/>
        </p:nvSpPr>
        <p:spPr>
          <a:xfrm>
            <a:off x="1377271" y="257878"/>
            <a:ext cx="9277357" cy="1446550"/>
          </a:xfrm>
          <a:prstGeom prst="rect">
            <a:avLst/>
          </a:prstGeom>
          <a:noFill/>
        </p:spPr>
        <p:txBody>
          <a:bodyPr wrap="square">
            <a:spAutoFit/>
          </a:bodyPr>
          <a:lstStyle/>
          <a:p>
            <a:pPr algn="ctr"/>
            <a:r>
              <a:rPr kumimoji="0" lang="vi-VN" sz="4400" b="0" i="0" u="none" strike="noStrike" kern="1200" cap="none" spc="0" normalizeH="0" baseline="0" noProof="0" dirty="0">
                <a:ln>
                  <a:noFill/>
                </a:ln>
                <a:solidFill>
                  <a:srgbClr val="FFC000"/>
                </a:solidFill>
                <a:effectLst/>
                <a:uLnTx/>
                <a:uFillTx/>
                <a:latin typeface="UTM Mother" panose="02040603050506020204" pitchFamily="18" charset="0"/>
                <a:ea typeface="+mn-ea"/>
                <a:cs typeface="Arial" panose="020B0604020202020204" pitchFamily="34" charset="0"/>
              </a:rPr>
              <a:t>Cuộc phản công của quân Pháp </a:t>
            </a:r>
          </a:p>
          <a:p>
            <a:pPr algn="ctr"/>
            <a:r>
              <a:rPr kumimoji="0" lang="vi-VN" sz="4400" b="0" i="0" u="none" strike="noStrike" kern="1200" cap="none" spc="0" normalizeH="0" baseline="0" noProof="0" dirty="0">
                <a:ln>
                  <a:noFill/>
                </a:ln>
                <a:solidFill>
                  <a:srgbClr val="FFC000"/>
                </a:solidFill>
                <a:effectLst/>
                <a:uLnTx/>
                <a:uFillTx/>
                <a:latin typeface="UTM Mother" panose="02040603050506020204" pitchFamily="18" charset="0"/>
                <a:ea typeface="+mn-ea"/>
                <a:cs typeface="Arial" panose="020B0604020202020204" pitchFamily="34" charset="0"/>
              </a:rPr>
              <a:t>tại kinh thành Huế</a:t>
            </a:r>
            <a:endParaRPr lang="en-US" sz="900" dirty="0">
              <a:solidFill>
                <a:srgbClr val="FFC000"/>
              </a:solidFill>
            </a:endParaRPr>
          </a:p>
        </p:txBody>
      </p:sp>
      <p:pic>
        <p:nvPicPr>
          <p:cNvPr id="19" name="Picture 18" descr="A yellow dragon with black background&#10;&#10;Description automatically generated">
            <a:extLst>
              <a:ext uri="{FF2B5EF4-FFF2-40B4-BE49-F238E27FC236}">
                <a16:creationId xmlns:a16="http://schemas.microsoft.com/office/drawing/2014/main" id="{428AE15D-A2DA-B446-DF72-A601EA7A5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506" y="5153572"/>
            <a:ext cx="2195830" cy="1609230"/>
          </a:xfrm>
          <a:prstGeom prst="rect">
            <a:avLst/>
          </a:prstGeom>
        </p:spPr>
      </p:pic>
    </p:spTree>
    <p:extLst>
      <p:ext uri="{BB962C8B-B14F-4D97-AF65-F5344CB8AC3E}">
        <p14:creationId xmlns:p14="http://schemas.microsoft.com/office/powerpoint/2010/main" val="3461177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8C150B-FE90-4F28-2973-51C2AF075F5B}"/>
              </a:ext>
            </a:extLst>
          </p:cNvPr>
          <p:cNvPicPr>
            <a:picLocks noChangeAspect="1"/>
          </p:cNvPicPr>
          <p:nvPr/>
        </p:nvPicPr>
        <p:blipFill>
          <a:blip r:embed="rId2"/>
          <a:stretch>
            <a:fillRect/>
          </a:stretch>
        </p:blipFill>
        <p:spPr>
          <a:xfrm>
            <a:off x="0" y="0"/>
            <a:ext cx="12192000" cy="6857999"/>
          </a:xfrm>
          <a:prstGeom prst="rect">
            <a:avLst/>
          </a:prstGeom>
        </p:spPr>
      </p:pic>
      <p:sp>
        <p:nvSpPr>
          <p:cNvPr id="19" name="Rectangle: Rounded Corners 7">
            <a:extLst>
              <a:ext uri="{FF2B5EF4-FFF2-40B4-BE49-F238E27FC236}">
                <a16:creationId xmlns:a16="http://schemas.microsoft.com/office/drawing/2014/main" id="{E74EA9AE-6BA9-684B-2033-10EF87478855}"/>
              </a:ext>
            </a:extLst>
          </p:cNvPr>
          <p:cNvSpPr/>
          <p:nvPr/>
        </p:nvSpPr>
        <p:spPr>
          <a:xfrm>
            <a:off x="103506" y="135710"/>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B0BAA737-C64B-1B8C-9070-A11EDC8B8AD6}"/>
              </a:ext>
            </a:extLst>
          </p:cNvPr>
          <p:cNvSpPr/>
          <p:nvPr/>
        </p:nvSpPr>
        <p:spPr>
          <a:xfrm>
            <a:off x="3730253" y="1933975"/>
            <a:ext cx="8019068" cy="429768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B4AB30-B79A-E687-355F-385764D96712}"/>
              </a:ext>
            </a:extLst>
          </p:cNvPr>
          <p:cNvSpPr txBox="1"/>
          <p:nvPr/>
        </p:nvSpPr>
        <p:spPr>
          <a:xfrm>
            <a:off x="3993858" y="2466041"/>
            <a:ext cx="7798442" cy="523220"/>
          </a:xfrm>
          <a:prstGeom prst="rect">
            <a:avLst/>
          </a:prstGeom>
          <a:noFill/>
        </p:spPr>
        <p:txBody>
          <a:bodyPr wrap="square">
            <a:spAutoFit/>
          </a:bodyPr>
          <a:lstStyle/>
          <a:p>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Cuộc phản công ở kinh thành Huế diễn ra khi nào?</a:t>
            </a:r>
            <a:endParaRPr lang="en-US" dirty="0"/>
          </a:p>
        </p:txBody>
      </p:sp>
      <p:sp>
        <p:nvSpPr>
          <p:cNvPr id="10" name="TextBox 9">
            <a:extLst>
              <a:ext uri="{FF2B5EF4-FFF2-40B4-BE49-F238E27FC236}">
                <a16:creationId xmlns:a16="http://schemas.microsoft.com/office/drawing/2014/main" id="{B2B8A6A2-CC67-188E-6EAA-B1C60340E336}"/>
              </a:ext>
            </a:extLst>
          </p:cNvPr>
          <p:cNvSpPr txBox="1"/>
          <p:nvPr/>
        </p:nvSpPr>
        <p:spPr>
          <a:xfrm>
            <a:off x="3993858" y="2958347"/>
            <a:ext cx="2751881" cy="523220"/>
          </a:xfrm>
          <a:prstGeom prst="rect">
            <a:avLst/>
          </a:prstGeom>
          <a:noFill/>
        </p:spPr>
        <p:txBody>
          <a:bodyPr wrap="square">
            <a:spAutoFit/>
          </a:bodyPr>
          <a:lstStyle/>
          <a:p>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Do ai chỉ huy?</a:t>
            </a:r>
            <a:endParaRPr lang="en-US" dirty="0"/>
          </a:p>
        </p:txBody>
      </p:sp>
      <p:sp>
        <p:nvSpPr>
          <p:cNvPr id="11" name="TextBox 10">
            <a:extLst>
              <a:ext uri="{FF2B5EF4-FFF2-40B4-BE49-F238E27FC236}">
                <a16:creationId xmlns:a16="http://schemas.microsoft.com/office/drawing/2014/main" id="{46E33D08-49FD-CB30-13B0-42A1191F1405}"/>
              </a:ext>
            </a:extLst>
          </p:cNvPr>
          <p:cNvSpPr txBox="1"/>
          <p:nvPr/>
        </p:nvSpPr>
        <p:spPr>
          <a:xfrm>
            <a:off x="4006880" y="3481567"/>
            <a:ext cx="5979770" cy="523220"/>
          </a:xfrm>
          <a:prstGeom prst="rect">
            <a:avLst/>
          </a:prstGeom>
          <a:noFill/>
        </p:spPr>
        <p:txBody>
          <a:bodyPr wrap="square">
            <a:spAutoFit/>
          </a:bodyPr>
          <a:lstStyle/>
          <a:p>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Cuộc phản công diễn ra như thế nào?</a:t>
            </a:r>
            <a:endParaRPr lang="en-US" dirty="0"/>
          </a:p>
        </p:txBody>
      </p:sp>
      <p:sp>
        <p:nvSpPr>
          <p:cNvPr id="12" name="TextBox 11">
            <a:extLst>
              <a:ext uri="{FF2B5EF4-FFF2-40B4-BE49-F238E27FC236}">
                <a16:creationId xmlns:a16="http://schemas.microsoft.com/office/drawing/2014/main" id="{4DE686EE-F5F5-535A-F5DB-0EF0BC0A217D}"/>
              </a:ext>
            </a:extLst>
          </p:cNvPr>
          <p:cNvSpPr txBox="1"/>
          <p:nvPr/>
        </p:nvSpPr>
        <p:spPr>
          <a:xfrm>
            <a:off x="4006880" y="3999110"/>
            <a:ext cx="5979770" cy="523220"/>
          </a:xfrm>
          <a:prstGeom prst="rect">
            <a:avLst/>
          </a:prstGeom>
          <a:noFill/>
        </p:spPr>
        <p:txBody>
          <a:bodyPr wrap="square">
            <a:spAutoFit/>
          </a:bodyPr>
          <a:lstStyle/>
          <a:p>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Vì sao cuộc phản công bị thất bại?</a:t>
            </a:r>
            <a:endParaRPr lang="en-US" dirty="0"/>
          </a:p>
        </p:txBody>
      </p:sp>
      <p:sp>
        <p:nvSpPr>
          <p:cNvPr id="13" name="TextBox 12">
            <a:extLst>
              <a:ext uri="{FF2B5EF4-FFF2-40B4-BE49-F238E27FC236}">
                <a16:creationId xmlns:a16="http://schemas.microsoft.com/office/drawing/2014/main" id="{0216957E-FD6C-5CA0-E304-833533140B17}"/>
              </a:ext>
            </a:extLst>
          </p:cNvPr>
          <p:cNvSpPr txBox="1"/>
          <p:nvPr/>
        </p:nvSpPr>
        <p:spPr>
          <a:xfrm>
            <a:off x="3993858" y="4516653"/>
            <a:ext cx="7011364" cy="523220"/>
          </a:xfrm>
          <a:prstGeom prst="rect">
            <a:avLst/>
          </a:prstGeom>
          <a:noFill/>
        </p:spPr>
        <p:txBody>
          <a:bodyPr wrap="square">
            <a:spAutoFit/>
          </a:bodyPr>
          <a:lstStyle/>
          <a:p>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Sau khi thất bại, Tôn Thất Thuyết đã làm gì?</a:t>
            </a:r>
            <a:endParaRPr lang="en-US" dirty="0"/>
          </a:p>
        </p:txBody>
      </p:sp>
      <p:sp>
        <p:nvSpPr>
          <p:cNvPr id="14" name="TextBox 13">
            <a:extLst>
              <a:ext uri="{FF2B5EF4-FFF2-40B4-BE49-F238E27FC236}">
                <a16:creationId xmlns:a16="http://schemas.microsoft.com/office/drawing/2014/main" id="{885B4D05-016E-FFD5-58D9-7D4ABE6FE4E2}"/>
              </a:ext>
            </a:extLst>
          </p:cNvPr>
          <p:cNvSpPr txBox="1"/>
          <p:nvPr/>
        </p:nvSpPr>
        <p:spPr>
          <a:xfrm>
            <a:off x="4006880" y="5039873"/>
            <a:ext cx="6280712" cy="523220"/>
          </a:xfrm>
          <a:prstGeom prst="rect">
            <a:avLst/>
          </a:prstGeom>
          <a:noFill/>
        </p:spPr>
        <p:txBody>
          <a:bodyPr wrap="square">
            <a:spAutoFit/>
          </a:bodyPr>
          <a:lstStyle/>
          <a:p>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Hãy nêu ý nghĩa của câu chuyện trên.</a:t>
            </a:r>
            <a:endParaRPr lang="en-US" dirty="0"/>
          </a:p>
        </p:txBody>
      </p:sp>
      <p:pic>
        <p:nvPicPr>
          <p:cNvPr id="17" name="Picture 16" descr="A group of cartoon characters&#10;&#10;Description automatically generated">
            <a:extLst>
              <a:ext uri="{FF2B5EF4-FFF2-40B4-BE49-F238E27FC236}">
                <a16:creationId xmlns:a16="http://schemas.microsoft.com/office/drawing/2014/main" id="{57EAB536-117C-F9DA-CB91-B59EB1FB93DC}"/>
              </a:ext>
            </a:extLst>
          </p:cNvPr>
          <p:cNvPicPr>
            <a:picLocks noChangeAspect="1"/>
          </p:cNvPicPr>
          <p:nvPr/>
        </p:nvPicPr>
        <p:blipFill rotWithShape="1">
          <a:blip r:embed="rId3">
            <a:extLst>
              <a:ext uri="{28A0092B-C50C-407E-A947-70E740481C1C}">
                <a14:useLocalDpi xmlns:a14="http://schemas.microsoft.com/office/drawing/2010/main" val="0"/>
              </a:ext>
            </a:extLst>
          </a:blip>
          <a:srcRect l="50893" t="63695" r="1980" b="5483"/>
          <a:stretch/>
        </p:blipFill>
        <p:spPr>
          <a:xfrm>
            <a:off x="103506" y="1898844"/>
            <a:ext cx="4017861" cy="3512481"/>
          </a:xfrm>
          <a:prstGeom prst="rect">
            <a:avLst/>
          </a:prstGeom>
        </p:spPr>
      </p:pic>
      <p:pic>
        <p:nvPicPr>
          <p:cNvPr id="4" name="Picture 3" descr="A yellow cloud with white border&#10;&#10;Description automatically generated">
            <a:extLst>
              <a:ext uri="{FF2B5EF4-FFF2-40B4-BE49-F238E27FC236}">
                <a16:creationId xmlns:a16="http://schemas.microsoft.com/office/drawing/2014/main" id="{474A85C5-9366-B9C1-BA76-EC9774FBF938}"/>
              </a:ext>
            </a:extLst>
          </p:cNvPr>
          <p:cNvPicPr>
            <a:picLocks noChangeAspect="1"/>
          </p:cNvPicPr>
          <p:nvPr/>
        </p:nvPicPr>
        <p:blipFill rotWithShape="1">
          <a:blip r:embed="rId4">
            <a:extLst>
              <a:ext uri="{28A0092B-C50C-407E-A947-70E740481C1C}">
                <a14:useLocalDpi xmlns:a14="http://schemas.microsoft.com/office/drawing/2010/main" val="0"/>
              </a:ext>
            </a:extLst>
          </a:blip>
          <a:srcRect t="8914" b="16686"/>
          <a:stretch/>
        </p:blipFill>
        <p:spPr>
          <a:xfrm rot="438211">
            <a:off x="3548219" y="-274174"/>
            <a:ext cx="4017861" cy="2989261"/>
          </a:xfrm>
          <a:prstGeom prst="rect">
            <a:avLst/>
          </a:prstGeom>
        </p:spPr>
      </p:pic>
      <p:sp>
        <p:nvSpPr>
          <p:cNvPr id="8" name="TextBox 7">
            <a:extLst>
              <a:ext uri="{FF2B5EF4-FFF2-40B4-BE49-F238E27FC236}">
                <a16:creationId xmlns:a16="http://schemas.microsoft.com/office/drawing/2014/main" id="{61951F26-86E0-A1CC-EC9B-44D09DE5F55C}"/>
              </a:ext>
            </a:extLst>
          </p:cNvPr>
          <p:cNvSpPr txBox="1"/>
          <p:nvPr/>
        </p:nvSpPr>
        <p:spPr>
          <a:xfrm>
            <a:off x="3879997" y="292727"/>
            <a:ext cx="3548423" cy="1323439"/>
          </a:xfrm>
          <a:prstGeom prst="rect">
            <a:avLst/>
          </a:prstGeom>
          <a:noFill/>
        </p:spPr>
        <p:txBody>
          <a:bodyPr wrap="square">
            <a:spAutoFit/>
          </a:bodyPr>
          <a:lstStyle/>
          <a:p>
            <a:pPr algn="ctr"/>
            <a:r>
              <a:rPr kumimoji="0" lang="vi-VN" sz="4000" b="0" i="0" u="none" strike="noStrike" kern="1200" cap="none" spc="0" normalizeH="0" baseline="0" noProof="0" dirty="0">
                <a:ln>
                  <a:noFill/>
                </a:ln>
                <a:solidFill>
                  <a:schemeClr val="bg1"/>
                </a:solidFill>
                <a:effectLst/>
                <a:uLnTx/>
                <a:uFillTx/>
                <a:latin typeface="UTM Mother" panose="02040603050506020204" pitchFamily="18" charset="0"/>
                <a:ea typeface="+mn-ea"/>
                <a:cs typeface="Arial" panose="020B0604020202020204" pitchFamily="34" charset="0"/>
              </a:rPr>
              <a:t>Gợi ý </a:t>
            </a:r>
          </a:p>
          <a:p>
            <a:pPr algn="ctr"/>
            <a:r>
              <a:rPr kumimoji="0" lang="vi-VN" sz="4000" b="0" i="0" u="none" strike="noStrike" kern="1200" cap="none" spc="0" normalizeH="0" baseline="0" noProof="0" dirty="0">
                <a:ln>
                  <a:noFill/>
                </a:ln>
                <a:solidFill>
                  <a:schemeClr val="bg1"/>
                </a:solidFill>
                <a:effectLst/>
                <a:uLnTx/>
                <a:uFillTx/>
                <a:latin typeface="UTM Mother" panose="02040603050506020204" pitchFamily="18" charset="0"/>
                <a:ea typeface="+mn-ea"/>
                <a:cs typeface="Arial" panose="020B0604020202020204" pitchFamily="34" charset="0"/>
              </a:rPr>
              <a:t>trình bày</a:t>
            </a:r>
            <a:endParaRPr lang="en-US" sz="1600" dirty="0">
              <a:solidFill>
                <a:schemeClr val="bg1"/>
              </a:solidFill>
            </a:endParaRPr>
          </a:p>
        </p:txBody>
      </p:sp>
    </p:spTree>
    <p:extLst>
      <p:ext uri="{BB962C8B-B14F-4D97-AF65-F5344CB8AC3E}">
        <p14:creationId xmlns:p14="http://schemas.microsoft.com/office/powerpoint/2010/main" val="3945642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p:bldP spid="12" grpId="0"/>
      <p:bldP spid="13" grpId="0"/>
      <p:bldP spid="1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71DADB-41EA-C56E-86CC-63F454495884}"/>
              </a:ext>
            </a:extLst>
          </p:cNvPr>
          <p:cNvPicPr>
            <a:picLocks noChangeAspect="1"/>
          </p:cNvPicPr>
          <p:nvPr/>
        </p:nvPicPr>
        <p:blipFill>
          <a:blip r:embed="rId2"/>
          <a:stretch>
            <a:fillRect/>
          </a:stretch>
        </p:blipFill>
        <p:spPr>
          <a:xfrm>
            <a:off x="0" y="0"/>
            <a:ext cx="12192000" cy="6857999"/>
          </a:xfrm>
          <a:prstGeom prst="rect">
            <a:avLst/>
          </a:prstGeom>
        </p:spPr>
      </p:pic>
      <p:sp>
        <p:nvSpPr>
          <p:cNvPr id="18" name="TextBox 17">
            <a:extLst>
              <a:ext uri="{FF2B5EF4-FFF2-40B4-BE49-F238E27FC236}">
                <a16:creationId xmlns:a16="http://schemas.microsoft.com/office/drawing/2014/main" id="{A600C47A-9FF7-7F04-D90E-377258F09F86}"/>
              </a:ext>
            </a:extLst>
          </p:cNvPr>
          <p:cNvSpPr txBox="1"/>
          <p:nvPr/>
        </p:nvSpPr>
        <p:spPr>
          <a:xfrm>
            <a:off x="1366895" y="1231423"/>
            <a:ext cx="4887293" cy="322549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dirty="0">
                <a:ln w="320675">
                  <a:solidFill>
                    <a:srgbClr val="FAF8F4"/>
                  </a:solidFill>
                </a:ln>
                <a:solidFill>
                  <a:schemeClr val="bg1"/>
                </a:solidFill>
                <a:effectLst/>
                <a:uLnTx/>
                <a:uFillTx/>
                <a:latin typeface="UTM Cookies" panose="02040603050506020204" pitchFamily="18" charset="0"/>
                <a:ea typeface="+mn-ea"/>
                <a:cs typeface="+mn-cs"/>
              </a:rPr>
              <a:t>CHIA SẺ</a:t>
            </a:r>
            <a:r>
              <a:rPr kumimoji="0" lang="en-US" sz="7200" b="0" i="0" u="none" strike="noStrike" kern="1200" cap="none" spc="0" normalizeH="0" noProof="0" dirty="0">
                <a:ln w="320675">
                  <a:solidFill>
                    <a:srgbClr val="FAF8F4"/>
                  </a:solidFill>
                </a:ln>
                <a:solidFill>
                  <a:schemeClr val="bg1"/>
                </a:solidFill>
                <a:effectLst/>
                <a:uLnTx/>
                <a:uFillTx/>
                <a:latin typeface="UTM Cookies" panose="02040603050506020204" pitchFamily="18" charset="0"/>
                <a:ea typeface="+mn-ea"/>
                <a:cs typeface="+mn-cs"/>
              </a:rPr>
              <a:t> TRƯỚC LỚP</a:t>
            </a:r>
            <a:endParaRPr kumimoji="0" lang="en-US" sz="4000" b="0" i="0" u="none" strike="noStrike" kern="1200" cap="none" spc="0" normalizeH="0" baseline="0" noProof="0" dirty="0">
              <a:ln w="320675">
                <a:solidFill>
                  <a:srgbClr val="FAF8F4"/>
                </a:solid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3696C8-4E71-4D07-02DA-CEB22CB9A0B1}"/>
              </a:ext>
            </a:extLst>
          </p:cNvPr>
          <p:cNvSpPr txBox="1"/>
          <p:nvPr/>
        </p:nvSpPr>
        <p:spPr>
          <a:xfrm>
            <a:off x="1366895" y="1231423"/>
            <a:ext cx="4887293" cy="322549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dirty="0">
                <a:ln>
                  <a:noFill/>
                </a:ln>
                <a:solidFill>
                  <a:schemeClr val="accent2"/>
                </a:solidFill>
                <a:effectLst/>
                <a:uLnTx/>
                <a:uFillTx/>
                <a:latin typeface="UTM Cookies" panose="02040603050506020204" pitchFamily="18" charset="0"/>
                <a:ea typeface="+mn-ea"/>
                <a:cs typeface="+mn-cs"/>
              </a:rPr>
              <a:t>CHIA SẺ</a:t>
            </a:r>
            <a:r>
              <a:rPr kumimoji="0" lang="en-US" sz="7200" b="0" i="0" u="none" strike="noStrike" kern="1200" cap="none" spc="0" normalizeH="0" noProof="0" dirty="0">
                <a:ln>
                  <a:noFill/>
                </a:ln>
                <a:solidFill>
                  <a:schemeClr val="accent2"/>
                </a:solidFill>
                <a:effectLst/>
                <a:uLnTx/>
                <a:uFillTx/>
                <a:latin typeface="UTM Cookies" panose="02040603050506020204" pitchFamily="18" charset="0"/>
                <a:ea typeface="+mn-ea"/>
                <a:cs typeface="+mn-cs"/>
              </a:rPr>
              <a:t> TRƯỚC LỚP</a:t>
            </a:r>
            <a:endParaRPr kumimoji="0" lang="en-US" sz="40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16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6706C2-553C-4628-F8B4-75CCB2FF7223}"/>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Rounded Corners 7">
            <a:extLst>
              <a:ext uri="{FF2B5EF4-FFF2-40B4-BE49-F238E27FC236}">
                <a16:creationId xmlns:a16="http://schemas.microsoft.com/office/drawing/2014/main" id="{6F44059D-9F2A-C740-4E42-85F02D481556}"/>
              </a:ext>
            </a:extLst>
          </p:cNvPr>
          <p:cNvSpPr/>
          <p:nvPr/>
        </p:nvSpPr>
        <p:spPr>
          <a:xfrm>
            <a:off x="103506" y="135710"/>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AF1CF07-ABA4-08A4-1DD7-A61E884709C9}"/>
              </a:ext>
            </a:extLst>
          </p:cNvPr>
          <p:cNvSpPr txBox="1"/>
          <p:nvPr/>
        </p:nvSpPr>
        <p:spPr>
          <a:xfrm>
            <a:off x="263605" y="678145"/>
            <a:ext cx="11353800" cy="5745547"/>
          </a:xfrm>
          <a:prstGeom prst="rect">
            <a:avLst/>
          </a:prstGeom>
          <a:noFill/>
        </p:spPr>
        <p:txBody>
          <a:bodyPr wrap="square">
            <a:spAutoFit/>
          </a:bodyPr>
          <a:lstStyle/>
          <a:p>
            <a:pPr marL="0" marR="0" algn="just">
              <a:lnSpc>
                <a:spcPct val="120000"/>
              </a:lnSpc>
              <a:spcBef>
                <a:spcPts val="0"/>
              </a:spcBef>
              <a:spcAft>
                <a:spcPts val="0"/>
              </a:spcAf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Đêm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mồng</a:t>
            </a:r>
            <a:r>
              <a:rPr lang="en-US" sz="2800" dirty="0">
                <a:solidFill>
                  <a:srgbClr val="000000"/>
                </a:solidFill>
                <a:effectLst/>
                <a:ea typeface="Times New Roman" panose="02020603050405020304" pitchFamily="18" charset="0"/>
              </a:rPr>
              <a:t> 4, </a:t>
            </a:r>
            <a:r>
              <a:rPr lang="en-US" sz="2800" dirty="0" err="1">
                <a:solidFill>
                  <a:srgbClr val="000000"/>
                </a:solidFill>
                <a:effectLst/>
                <a:ea typeface="Times New Roman" panose="02020603050405020304" pitchFamily="18" charset="0"/>
              </a:rPr>
              <a:t>rạng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sáng</a:t>
            </a:r>
            <a:r>
              <a:rPr lang="en-US" sz="2800" dirty="0">
                <a:solidFill>
                  <a:srgbClr val="000000"/>
                </a:solidFill>
                <a:effectLst/>
                <a:ea typeface="Times New Roman" panose="02020603050405020304" pitchFamily="18" charset="0"/>
              </a:rPr>
              <a:t> 5/7/1885.</a:t>
            </a:r>
            <a:endParaRPr lang="en-US" sz="2800" dirty="0">
              <a:effectLst/>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ea typeface="Times New Roman" panose="02020603050405020304" pitchFamily="18" charset="0"/>
              </a:rPr>
              <a:t>+ Tôn </a:t>
            </a:r>
            <a:r>
              <a:rPr lang="en-US" sz="2800" dirty="0" err="1">
                <a:solidFill>
                  <a:srgbClr val="000000"/>
                </a:solidFill>
                <a:effectLst/>
                <a:ea typeface="Times New Roman" panose="02020603050405020304" pitchFamily="18" charset="0"/>
              </a:rPr>
              <a:t>Thất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Thuyết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chỉ</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huy</a:t>
            </a:r>
            <a:r>
              <a:rPr lang="en-US" sz="2800"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Lúc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đầu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quân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Pháp</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bị</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bất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ngờ</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nhưng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với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sức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mạnh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từ</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khí</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và</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lực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lượng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cuộc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phản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công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của</a:t>
            </a:r>
            <a:r>
              <a:rPr lang="en-US" sz="2800" dirty="0">
                <a:solidFill>
                  <a:srgbClr val="000000"/>
                </a:solidFill>
                <a:effectLst/>
                <a:ea typeface="Times New Roman" panose="02020603050405020304" pitchFamily="18" charset="0"/>
              </a:rPr>
              <a:t> Tôn </a:t>
            </a:r>
            <a:r>
              <a:rPr lang="en-US" sz="2800" dirty="0" err="1">
                <a:solidFill>
                  <a:srgbClr val="000000"/>
                </a:solidFill>
                <a:effectLst/>
                <a:ea typeface="Times New Roman" panose="02020603050405020304" pitchFamily="18" charset="0"/>
              </a:rPr>
              <a:t>Thất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Thuyết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bị</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thất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bại</a:t>
            </a:r>
            <a:r>
              <a:rPr lang="en-US" sz="2800"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Vì</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cuộc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phản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công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diễn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ra</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vội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vã</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chưa</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chuẩn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bị</a:t>
            </a:r>
            <a:r>
              <a:rPr lang="en-US" sz="2800" dirty="0">
                <a:solidFill>
                  <a:srgbClr val="000000"/>
                </a:solidFill>
                <a:effectLst/>
                <a:ea typeface="Times New Roman" panose="02020603050405020304" pitchFamily="18" charset="0"/>
              </a:rPr>
              <a:t> chu </a:t>
            </a:r>
            <a:r>
              <a:rPr lang="en-US" sz="2800" dirty="0" err="1">
                <a:solidFill>
                  <a:srgbClr val="000000"/>
                </a:solidFill>
                <a:effectLst/>
                <a:ea typeface="Times New Roman" panose="02020603050405020304" pitchFamily="18" charset="0"/>
              </a:rPr>
              <a:t>đáo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khí</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và</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lực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lượng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kém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hơn</a:t>
            </a:r>
            <a:r>
              <a:rPr lang="en-US" sz="2800"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Ông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phải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đưa</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vua</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Hàm</a:t>
            </a:r>
            <a:r>
              <a:rPr lang="en-US" sz="2800" dirty="0">
                <a:solidFill>
                  <a:srgbClr val="000000"/>
                </a:solidFill>
                <a:effectLst/>
                <a:ea typeface="Times New Roman" panose="02020603050405020304" pitchFamily="18" charset="0"/>
              </a:rPr>
              <a:t> Nghi </a:t>
            </a:r>
            <a:r>
              <a:rPr lang="en-US" sz="2800" dirty="0" err="1">
                <a:solidFill>
                  <a:srgbClr val="000000"/>
                </a:solidFill>
                <a:effectLst/>
                <a:ea typeface="Times New Roman" panose="02020603050405020304" pitchFamily="18" charset="0"/>
              </a:rPr>
              <a:t>ra</a:t>
            </a:r>
            <a:r>
              <a:rPr lang="en-US" sz="2800" dirty="0">
                <a:solidFill>
                  <a:srgbClr val="000000"/>
                </a:solidFill>
                <a:effectLst/>
                <a:ea typeface="Times New Roman" panose="02020603050405020304" pitchFamily="18" charset="0"/>
              </a:rPr>
              <a:t> Tân </a:t>
            </a:r>
            <a:r>
              <a:rPr lang="en-US" sz="2800" dirty="0" err="1">
                <a:solidFill>
                  <a:srgbClr val="000000"/>
                </a:solidFill>
                <a:effectLst/>
                <a:ea typeface="Times New Roman" panose="02020603050405020304" pitchFamily="18" charset="0"/>
              </a:rPr>
              <a:t>Sở</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Quảng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Trị</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đây</a:t>
            </a:r>
            <a:r>
              <a:rPr lang="en-US" sz="2800" dirty="0">
                <a:solidFill>
                  <a:srgbClr val="000000"/>
                </a:solidFill>
                <a:effectLst/>
                <a:ea typeface="Times New Roman" panose="02020603050405020304" pitchFamily="18" charset="0"/>
              </a:rPr>
              <a:t> , </a:t>
            </a:r>
            <a:r>
              <a:rPr lang="en-US" sz="2800" dirty="0" err="1">
                <a:solidFill>
                  <a:srgbClr val="000000"/>
                </a:solidFill>
                <a:effectLst/>
                <a:ea typeface="Times New Roman" panose="02020603050405020304" pitchFamily="18" charset="0"/>
              </a:rPr>
              <a:t>ông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nhân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danh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vua</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Hàm</a:t>
            </a:r>
            <a:r>
              <a:rPr lang="en-US" sz="2800" dirty="0">
                <a:solidFill>
                  <a:srgbClr val="000000"/>
                </a:solidFill>
                <a:effectLst/>
                <a:ea typeface="Times New Roman" panose="02020603050405020304" pitchFamily="18" charset="0"/>
              </a:rPr>
              <a:t> Nghi </a:t>
            </a:r>
            <a:r>
              <a:rPr lang="en-US" sz="2800" dirty="0" err="1">
                <a:solidFill>
                  <a:srgbClr val="000000"/>
                </a:solidFill>
                <a:effectLst/>
                <a:ea typeface="Times New Roman" panose="02020603050405020304" pitchFamily="18" charset="0"/>
              </a:rPr>
              <a:t>ra</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Dụ</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Cần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vương</a:t>
            </a:r>
            <a:r>
              <a:rPr lang="en-US" sz="2800" dirty="0">
                <a:solidFill>
                  <a:srgbClr val="000000"/>
                </a:solidFill>
                <a:effectLst/>
                <a:ea typeface="Times New Roman" panose="02020603050405020304" pitchFamily="18" charset="0"/>
              </a:rPr>
              <a:t>” – </a:t>
            </a:r>
            <a:r>
              <a:rPr lang="en-US" sz="2800" dirty="0" err="1">
                <a:solidFill>
                  <a:srgbClr val="000000"/>
                </a:solidFill>
                <a:effectLst/>
                <a:ea typeface="Times New Roman" panose="02020603050405020304" pitchFamily="18" charset="0"/>
              </a:rPr>
              <a:t>Kêu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gọi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người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dân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đứng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giúp</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vua</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cứu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nước</a:t>
            </a:r>
            <a:r>
              <a:rPr lang="en-US" sz="2800"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Đây</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là</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sự</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mở</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đầu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phong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trào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Cần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vương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thể</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hiện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rõ</a:t>
            </a:r>
            <a:r>
              <a:rPr lang="en-US" sz="2800" dirty="0">
                <a:solidFill>
                  <a:srgbClr val="000000"/>
                </a:solidFill>
                <a:effectLst/>
                <a:ea typeface="Times New Roman" panose="02020603050405020304" pitchFamily="18" charset="0"/>
              </a:rPr>
              <a:t> ý </a:t>
            </a:r>
            <a:r>
              <a:rPr lang="en-US" sz="2800" dirty="0" err="1">
                <a:solidFill>
                  <a:srgbClr val="000000"/>
                </a:solidFill>
                <a:effectLst/>
                <a:ea typeface="Times New Roman" panose="02020603050405020304" pitchFamily="18" charset="0"/>
              </a:rPr>
              <a:t>chí</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thần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yêu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nước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chiến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đấu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đến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cùng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vì</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độc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lập</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tự</a:t>
            </a:r>
            <a:r>
              <a:rPr lang="en-US" sz="2800" dirty="0">
                <a:solidFill>
                  <a:srgbClr val="000000"/>
                </a:solidFill>
                <a:effectLst/>
                <a:ea typeface="Times New Roman" panose="02020603050405020304" pitchFamily="18" charset="0"/>
              </a:rPr>
              <a:t> do </a:t>
            </a:r>
            <a:r>
              <a:rPr lang="en-US" sz="2800" dirty="0" err="1">
                <a:solidFill>
                  <a:srgbClr val="000000"/>
                </a:solidFill>
                <a:effectLst/>
                <a:ea typeface="Times New Roman" panose="02020603050405020304" pitchFamily="18" charset="0"/>
              </a:rPr>
              <a:t>của</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dân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tộc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Việt</a:t>
            </a:r>
            <a:r>
              <a:rPr lang="en-US" sz="2800" dirty="0">
                <a:solidFill>
                  <a:srgbClr val="000000"/>
                </a:solidFill>
                <a:effectLst/>
                <a:ea typeface="Times New Roman" panose="02020603050405020304" pitchFamily="18" charset="0"/>
              </a:rPr>
              <a:t> Nam.</a:t>
            </a:r>
            <a:endParaRPr lang="en-US" sz="2800" dirty="0">
              <a:effectLst/>
              <a:ea typeface="Times New Roman" panose="02020603050405020304" pitchFamily="18" charset="0"/>
            </a:endParaRPr>
          </a:p>
        </p:txBody>
      </p:sp>
      <p:pic>
        <p:nvPicPr>
          <p:cNvPr id="11" name="Picture 10" descr="A group of kids holding a banner&#10;&#10;Description automatically generated">
            <a:extLst>
              <a:ext uri="{FF2B5EF4-FFF2-40B4-BE49-F238E27FC236}">
                <a16:creationId xmlns:a16="http://schemas.microsoft.com/office/drawing/2014/main" id="{2A0732F8-C1C5-BF05-084A-7867B169B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221" y="-176592"/>
            <a:ext cx="3327721" cy="2219564"/>
          </a:xfrm>
          <a:prstGeom prst="rect">
            <a:avLst/>
          </a:prstGeom>
        </p:spPr>
      </p:pic>
      <p:sp>
        <p:nvSpPr>
          <p:cNvPr id="12" name="TextBox 11">
            <a:extLst>
              <a:ext uri="{FF2B5EF4-FFF2-40B4-BE49-F238E27FC236}">
                <a16:creationId xmlns:a16="http://schemas.microsoft.com/office/drawing/2014/main" id="{242D9AA1-A97D-2EE0-F9DB-2F4652F017C8}"/>
              </a:ext>
            </a:extLst>
          </p:cNvPr>
          <p:cNvSpPr txBox="1"/>
          <p:nvPr/>
        </p:nvSpPr>
        <p:spPr>
          <a:xfrm>
            <a:off x="7839934" y="817578"/>
            <a:ext cx="2302823" cy="769441"/>
          </a:xfrm>
          <a:prstGeom prst="rect">
            <a:avLst/>
          </a:prstGeom>
          <a:noFill/>
        </p:spPr>
        <p:txBody>
          <a:bodyPr wrap="square">
            <a:spAutoFit/>
          </a:bodyPr>
          <a:lstStyle/>
          <a:p>
            <a:pPr algn="ctr"/>
            <a:r>
              <a:rPr kumimoji="0" lang="vi-VN" sz="4400" b="0" i="0" u="none" strike="noStrike" kern="1200" cap="none" spc="0" normalizeH="0" baseline="0" noProof="0" dirty="0">
                <a:ln>
                  <a:noFill/>
                </a:ln>
                <a:solidFill>
                  <a:srgbClr val="FF0000"/>
                </a:solidFill>
                <a:effectLst/>
                <a:uLnTx/>
                <a:uFillTx/>
                <a:latin typeface="UTM Mother" panose="02040603050506020204" pitchFamily="18" charset="0"/>
                <a:ea typeface="+mn-ea"/>
                <a:cs typeface="Arial" panose="020B0604020202020204" pitchFamily="34" charset="0"/>
              </a:rPr>
              <a:t>Gợi ý</a:t>
            </a:r>
            <a:endParaRPr lang="en-US" sz="900" dirty="0"/>
          </a:p>
        </p:txBody>
      </p:sp>
    </p:spTree>
    <p:extLst>
      <p:ext uri="{BB962C8B-B14F-4D97-AF65-F5344CB8AC3E}">
        <p14:creationId xmlns:p14="http://schemas.microsoft.com/office/powerpoint/2010/main" val="3997852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6706C2-553C-4628-F8B4-75CCB2FF7223}"/>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Rounded Corners 7">
            <a:extLst>
              <a:ext uri="{FF2B5EF4-FFF2-40B4-BE49-F238E27FC236}">
                <a16:creationId xmlns:a16="http://schemas.microsoft.com/office/drawing/2014/main" id="{6F44059D-9F2A-C740-4E42-85F02D481556}"/>
              </a:ext>
            </a:extLst>
          </p:cNvPr>
          <p:cNvSpPr/>
          <p:nvPr/>
        </p:nvSpPr>
        <p:spPr>
          <a:xfrm>
            <a:off x="103506" y="135710"/>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26" name="Picture 2" descr="kinh thành Huế - nơi diễn ra cuộc phản công kinh thành Huế">
            <a:extLst>
              <a:ext uri="{FF2B5EF4-FFF2-40B4-BE49-F238E27FC236}">
                <a16:creationId xmlns:a16="http://schemas.microsoft.com/office/drawing/2014/main" id="{7460A6D8-8645-932D-2447-40DFDB180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446" y="628767"/>
            <a:ext cx="8132788" cy="54083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5-7-1885: Cuộc tấn công vào tòa Khâm sứ Pháp tại Kinh thành Huế">
            <a:extLst>
              <a:ext uri="{FF2B5EF4-FFF2-40B4-BE49-F238E27FC236}">
                <a16:creationId xmlns:a16="http://schemas.microsoft.com/office/drawing/2014/main" id="{3FD87C3B-85EB-25A3-1B57-C74045C0E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2010" y="1719384"/>
            <a:ext cx="3400425" cy="457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6" descr="Hàm Nghi – Wikipedia tiếng Việt">
            <a:extLst>
              <a:ext uri="{FF2B5EF4-FFF2-40B4-BE49-F238E27FC236}">
                <a16:creationId xmlns:a16="http://schemas.microsoft.com/office/drawing/2014/main" id="{B881C50E-ABB0-14EA-385C-48D58DED7B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850" y="1700173"/>
            <a:ext cx="3249982" cy="4591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861558-C488-F0DF-E41F-C294E59FD5C2}"/>
              </a:ext>
            </a:extLst>
          </p:cNvPr>
          <p:cNvSpPr txBox="1"/>
          <p:nvPr/>
        </p:nvSpPr>
        <p:spPr>
          <a:xfrm>
            <a:off x="0" y="502751"/>
            <a:ext cx="3548423" cy="1323439"/>
          </a:xfrm>
          <a:prstGeom prst="rect">
            <a:avLst/>
          </a:prstGeom>
          <a:noFill/>
        </p:spPr>
        <p:txBody>
          <a:bodyPr wrap="square">
            <a:spAutoFit/>
          </a:bodyPr>
          <a:lstStyle/>
          <a:p>
            <a:pPr algn="ctr"/>
            <a:r>
              <a:rPr kumimoji="0" lang="en-US" sz="4000" b="0" i="0" u="none" strike="noStrike" kern="1200" cap="none" spc="0" normalizeH="0" baseline="0" noProof="0" dirty="0" err="1">
                <a:ln>
                  <a:noFill/>
                </a:ln>
                <a:solidFill>
                  <a:srgbClr val="FF0000"/>
                </a:solidFill>
                <a:effectLst/>
                <a:uLnTx/>
                <a:uFillTx/>
                <a:latin typeface="UTM Mother" panose="02040603050506020204" pitchFamily="18" charset="0"/>
                <a:ea typeface="+mn-ea"/>
                <a:cs typeface="Arial" panose="020B0604020202020204" pitchFamily="34" charset="0"/>
              </a:rPr>
              <a:t>Vua</a:t>
            </a:r>
            <a:r>
              <a:rPr kumimoji="0" lang="en-US" sz="4000" b="0" i="0" u="none" strike="noStrike" kern="1200" cap="none" spc="0" normalizeH="0" baseline="0" noProof="0" dirty="0">
                <a:ln>
                  <a:noFill/>
                </a:ln>
                <a:solidFill>
                  <a:srgbClr val="FF0000"/>
                </a:solidFill>
                <a:effectLst/>
                <a:uLnTx/>
                <a:uFillTx/>
                <a:latin typeface="UTM Mother" panose="02040603050506020204" pitchFamily="18" charset="0"/>
                <a:ea typeface="+mn-ea"/>
                <a:cs typeface="Arial" panose="020B0604020202020204" pitchFamily="34" charset="0"/>
              </a:rPr>
              <a:t> </a:t>
            </a:r>
          </a:p>
          <a:p>
            <a:pPr algn="ctr"/>
            <a:r>
              <a:rPr kumimoji="0" lang="en-US" sz="4000" b="0" i="0" u="none" strike="noStrike" kern="1200" cap="none" spc="0" normalizeH="0" baseline="0" noProof="0" dirty="0" err="1">
                <a:ln>
                  <a:noFill/>
                </a:ln>
                <a:solidFill>
                  <a:srgbClr val="FF0000"/>
                </a:solidFill>
                <a:effectLst/>
                <a:uLnTx/>
                <a:uFillTx/>
                <a:latin typeface="UTM Mother" panose="02040603050506020204" pitchFamily="18" charset="0"/>
                <a:ea typeface="+mn-ea"/>
                <a:cs typeface="Arial" panose="020B0604020202020204" pitchFamily="34" charset="0"/>
              </a:rPr>
              <a:t>Hàm</a:t>
            </a:r>
            <a:r>
              <a:rPr kumimoji="0" lang="en-US" sz="4000" b="0" i="0" u="none" strike="noStrike" kern="1200" cap="none" spc="0" normalizeH="0" noProof="0" dirty="0">
                <a:ln>
                  <a:noFill/>
                </a:ln>
                <a:solidFill>
                  <a:srgbClr val="FF0000"/>
                </a:solidFill>
                <a:effectLst/>
                <a:uLnTx/>
                <a:uFillTx/>
                <a:latin typeface="UTM Mother" panose="02040603050506020204" pitchFamily="18" charset="0"/>
                <a:cs typeface="Arial" panose="020B0604020202020204" pitchFamily="34" charset="0"/>
              </a:rPr>
              <a:t> Nghi</a:t>
            </a:r>
            <a:endParaRPr lang="en-US" sz="1600" dirty="0">
              <a:solidFill>
                <a:srgbClr val="FF0000"/>
              </a:solidFill>
            </a:endParaRPr>
          </a:p>
        </p:txBody>
      </p:sp>
      <p:sp>
        <p:nvSpPr>
          <p:cNvPr id="4" name="TextBox 3">
            <a:extLst>
              <a:ext uri="{FF2B5EF4-FFF2-40B4-BE49-F238E27FC236}">
                <a16:creationId xmlns:a16="http://schemas.microsoft.com/office/drawing/2014/main" id="{544334BA-03F0-6B39-3B06-5801D526DA3B}"/>
              </a:ext>
            </a:extLst>
          </p:cNvPr>
          <p:cNvSpPr txBox="1"/>
          <p:nvPr/>
        </p:nvSpPr>
        <p:spPr>
          <a:xfrm>
            <a:off x="8122092" y="422476"/>
            <a:ext cx="3548423" cy="1323439"/>
          </a:xfrm>
          <a:prstGeom prst="rect">
            <a:avLst/>
          </a:prstGeom>
          <a:noFill/>
        </p:spPr>
        <p:txBody>
          <a:bodyPr wrap="square">
            <a:spAutoFit/>
          </a:bodyPr>
          <a:lstStyle/>
          <a:p>
            <a:pPr algn="ctr"/>
            <a:r>
              <a:rPr kumimoji="0" lang="en-US" sz="4000" b="0" i="0" u="none" strike="noStrike" kern="1200" cap="none" spc="0" normalizeH="0" baseline="0" noProof="0" dirty="0">
                <a:ln>
                  <a:noFill/>
                </a:ln>
                <a:solidFill>
                  <a:srgbClr val="FF0000"/>
                </a:solidFill>
                <a:effectLst/>
                <a:uLnTx/>
                <a:uFillTx/>
                <a:latin typeface="UTM Mother" panose="02040603050506020204" pitchFamily="18" charset="0"/>
                <a:ea typeface="+mn-ea"/>
                <a:cs typeface="Arial" panose="020B0604020202020204" pitchFamily="34" charset="0"/>
              </a:rPr>
              <a:t>Tôn </a:t>
            </a:r>
            <a:r>
              <a:rPr kumimoji="0" lang="en-US" sz="4000" b="0" i="0" u="none" strike="noStrike" kern="1200" cap="none" spc="0" normalizeH="0" baseline="0" noProof="0" dirty="0" err="1">
                <a:ln>
                  <a:noFill/>
                </a:ln>
                <a:solidFill>
                  <a:srgbClr val="FF0000"/>
                </a:solidFill>
                <a:effectLst/>
                <a:uLnTx/>
                <a:uFillTx/>
                <a:latin typeface="UTM Mother" panose="02040603050506020204" pitchFamily="18" charset="0"/>
                <a:ea typeface="+mn-ea"/>
                <a:cs typeface="Arial" panose="020B0604020202020204" pitchFamily="34" charset="0"/>
              </a:rPr>
              <a:t>Thất</a:t>
            </a:r>
            <a:r>
              <a:rPr kumimoji="0" lang="en-US" sz="4000" b="0" i="0" u="none" strike="noStrike" kern="1200" cap="none" spc="0" normalizeH="0" baseline="0" noProof="0" dirty="0">
                <a:ln>
                  <a:noFill/>
                </a:ln>
                <a:solidFill>
                  <a:srgbClr val="FF0000"/>
                </a:solidFill>
                <a:effectLst/>
                <a:uLnTx/>
                <a:uFillTx/>
                <a:latin typeface="UTM Mother" panose="02040603050506020204" pitchFamily="18" charset="0"/>
                <a:ea typeface="+mn-ea"/>
                <a:cs typeface="Arial" panose="020B0604020202020204" pitchFamily="34" charset="0"/>
              </a:rPr>
              <a:t> </a:t>
            </a:r>
            <a:r>
              <a:rPr kumimoji="0" lang="en-US" sz="4000" b="0" i="0" u="none" strike="noStrike" kern="1200" cap="none" spc="0" normalizeH="0" baseline="0" noProof="0" dirty="0" err="1">
                <a:ln>
                  <a:noFill/>
                </a:ln>
                <a:solidFill>
                  <a:srgbClr val="FF0000"/>
                </a:solidFill>
                <a:effectLst/>
                <a:uLnTx/>
                <a:uFillTx/>
                <a:latin typeface="UTM Mother" panose="02040603050506020204" pitchFamily="18" charset="0"/>
                <a:ea typeface="+mn-ea"/>
                <a:cs typeface="Arial" panose="020B0604020202020204" pitchFamily="34" charset="0"/>
              </a:rPr>
              <a:t>Thuyết</a:t>
            </a:r>
            <a:endParaRPr lang="en-US" sz="1600" dirty="0">
              <a:solidFill>
                <a:srgbClr val="FF0000"/>
              </a:solidFill>
            </a:endParaRPr>
          </a:p>
        </p:txBody>
      </p:sp>
    </p:spTree>
    <p:extLst>
      <p:ext uri="{BB962C8B-B14F-4D97-AF65-F5344CB8AC3E}">
        <p14:creationId xmlns:p14="http://schemas.microsoft.com/office/powerpoint/2010/main" val="417232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967</Words>
  <Application>Microsoft Office PowerPoint</Application>
  <PresentationFormat>Widescreen</PresentationFormat>
  <Paragraphs>82</Paragraphs>
  <Slides>19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iCiel Pony</vt:lpstr>
      <vt:lpstr>UTM Cookies</vt:lpstr>
      <vt:lpstr>UTM Edwardian</vt:lpstr>
      <vt:lpstr>UTM Mother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 THI PHUONG ANH</dc:creator>
  <cp:lastModifiedBy>DAT DAT</cp:lastModifiedBy>
  <cp:revision>75</cp:revision>
  <dcterms:created xsi:type="dcterms:W3CDTF">2023-12-02T06:18:46Z</dcterms:created>
  <dcterms:modified xsi:type="dcterms:W3CDTF">2023-12-14T01:29:04Z</dcterms:modified>
</cp:coreProperties>
</file>